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  <p:sldId id="259" r:id="rId3"/>
    <p:sldId id="262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0402983-B96B-4554-9409-672F4616F97B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257AE5E-8BE0-456E-9EAE-B027BAB47F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402983-B96B-4554-9409-672F4616F97B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57AE5E-8BE0-456E-9EAE-B027BAB47F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402983-B96B-4554-9409-672F4616F97B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57AE5E-8BE0-456E-9EAE-B027BAB47F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402983-B96B-4554-9409-672F4616F97B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57AE5E-8BE0-456E-9EAE-B027BAB47F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0402983-B96B-4554-9409-672F4616F97B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257AE5E-8BE0-456E-9EAE-B027BAB47F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402983-B96B-4554-9409-672F4616F97B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257AE5E-8BE0-456E-9EAE-B027BAB47F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402983-B96B-4554-9409-672F4616F97B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257AE5E-8BE0-456E-9EAE-B027BAB47F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402983-B96B-4554-9409-672F4616F97B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57AE5E-8BE0-456E-9EAE-B027BAB47F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402983-B96B-4554-9409-672F4616F97B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57AE5E-8BE0-456E-9EAE-B027BAB47F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0402983-B96B-4554-9409-672F4616F97B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257AE5E-8BE0-456E-9EAE-B027BAB47F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0402983-B96B-4554-9409-672F4616F97B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257AE5E-8BE0-456E-9EAE-B027BAB47F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0402983-B96B-4554-9409-672F4616F97B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257AE5E-8BE0-456E-9EAE-B027BAB47F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74391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smtClean="0">
                <a:solidFill>
                  <a:srgbClr val="FFFF00"/>
                </a:solidFill>
              </a:rPr>
              <a:t>Вытягивание тяг</a:t>
            </a:r>
          </a:p>
          <a:p>
            <a:pPr>
              <a:buNone/>
            </a:pPr>
            <a:r>
              <a:rPr lang="ru-RU" dirty="0" smtClean="0"/>
              <a:t>Тяги- </a:t>
            </a:r>
            <a:r>
              <a:rPr lang="ru-RU" dirty="0" smtClean="0"/>
              <a:t>это профилированные полосы, выполненные из штукатурного раствора с помощью шаблонов, путем поступательного прямолинейного или криволинейного движения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С помощью тяг оформляют внутренние помещения и фасады – карнизы, пояски, наличники, розетки, эллипсы, колонны, арки, кессоны.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929718" cy="66437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Каждая тяга состоит из одного  или нескольких архитектурных обломов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Обломы бывают прямолинейные и криволинейные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Тяги выполняют: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по ранее оштукатуренным стенам и потолкам;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из различного вида растворов:</a:t>
            </a:r>
          </a:p>
          <a:p>
            <a:r>
              <a:rPr lang="ru-RU" dirty="0" smtClean="0"/>
              <a:t>       известковых,</a:t>
            </a:r>
          </a:p>
          <a:p>
            <a:r>
              <a:rPr lang="ru-RU" dirty="0" smtClean="0"/>
              <a:t>       известково-гипсовых,</a:t>
            </a:r>
          </a:p>
          <a:p>
            <a:r>
              <a:rPr lang="ru-RU" dirty="0" smtClean="0"/>
              <a:t>       цементных,</a:t>
            </a:r>
          </a:p>
          <a:p>
            <a:r>
              <a:rPr lang="ru-RU" dirty="0" smtClean="0"/>
              <a:t>       цементно-известковых</a:t>
            </a:r>
            <a:r>
              <a:rPr lang="ru-RU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		Технологический процесс вытягивание тяг представляет собой следующие операции: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Разметка поверхности и установка правил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Приготовление раствора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Нанесение намета и тяги шаблоном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Процеживание раствора и просеивание гипса или цемента для отделочного слоя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Отделка шаблоном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Снятие правила и зачистка тяг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Разделка углов.        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108</TotalTime>
  <Words>0</Words>
  <Application>Microsoft Office PowerPoint</Application>
  <PresentationFormat>Экран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Литейная</vt:lpstr>
      <vt:lpstr>Слайд 1</vt:lpstr>
      <vt:lpstr>Слайд 2</vt:lpstr>
      <vt:lpstr>Слайд 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Вытягивание тяг</dc:title>
  <dc:creator>Айдын</dc:creator>
  <cp:lastModifiedBy>Элзей</cp:lastModifiedBy>
  <cp:revision>19</cp:revision>
  <dcterms:created xsi:type="dcterms:W3CDTF">2014-11-03T07:28:32Z</dcterms:created>
  <dcterms:modified xsi:type="dcterms:W3CDTF">2020-04-07T06:01:42Z</dcterms:modified>
</cp:coreProperties>
</file>