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808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52594-DB6F-4DA0-AB71-A8435E77AA2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38C2-99D6-4FD6-800D-D4ED4CDBEC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38C2-99D6-4FD6-800D-D4ED4CDBEC2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447ED7-AFAC-415E-80D2-0C3F6473EB2C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C1E6CBE-21C6-4BDB-A0C9-CADC24F996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30149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Тема </a:t>
            </a:r>
            <a:r>
              <a:rPr lang="en-US" dirty="0" smtClean="0"/>
              <a:t>: </a:t>
            </a:r>
            <a:r>
              <a:rPr lang="ru-RU" dirty="0" smtClean="0"/>
              <a:t>Ремонт оштукатуренных поверхностей.</a:t>
            </a:r>
          </a:p>
          <a:p>
            <a:endParaRPr lang="ru-RU" dirty="0" smtClean="0"/>
          </a:p>
          <a:p>
            <a:pPr fontAlgn="base"/>
            <a:r>
              <a:rPr kumimoji="0" lang="ru-RU" sz="22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ru-RU" sz="22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Подготовка поверхностей</a:t>
            </a:r>
          </a:p>
          <a:p>
            <a:pPr algn="just"/>
            <a:r>
              <a:rPr kumimoji="0" lang="ru-RU" sz="22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Поверхность поврежденной штукатурки деревянных конструкций тщательно очищают от пыли и остатков раствора.</a:t>
            </a:r>
          </a:p>
          <a:p>
            <a:pPr algn="just" fontAlgn="base"/>
            <a:r>
              <a:rPr kumimoji="0" lang="ru-RU" sz="22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Плоскости, подлежащие штукатурке, следует очистить от грязи, жирных и смоляных пятен, а также от выступивших на поверхности солей - грязь снижает прочность сцепления штукатурного слоя со стеной. Очищают стены сжатым воздухом, щетками, скребками, пескоструйными аппаратами, промывают водой.</a:t>
            </a:r>
          </a:p>
          <a:p>
            <a:pPr algn="just" fontAlgn="base"/>
            <a:r>
              <a:rPr kumimoji="0" lang="ru-RU" sz="22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Отдельные жировые пятна удаляют, срубая их зубилом, </a:t>
            </a:r>
            <a:r>
              <a:rPr kumimoji="0" lang="ru-RU" sz="2200" kern="1200" spc="100" baseline="0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бучардой</a:t>
            </a:r>
            <a:r>
              <a:rPr kumimoji="0" lang="ru-RU" sz="22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сплошные загрязнения обрабатывают пескоструйным аппаратом. Выступившие на поверхность соли, копоть, потеки удаляют металлическими электрифицированными щетками.</a:t>
            </a:r>
          </a:p>
          <a:p>
            <a:pPr algn="just" fontAlgn="base"/>
            <a:r>
              <a:rPr kumimoji="0" lang="ru-RU" sz="2200" kern="1200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Трещины в штукатурке следует расчищать на полную глубину, промывать водой, после чего заполнить раствором с тщательной затиркой.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57356" y="928670"/>
            <a:ext cx="4857784" cy="4429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 ремонта</a:t>
            </a:r>
            <a:endParaRPr lang="ru-RU" dirty="0"/>
          </a:p>
        </p:txBody>
      </p:sp>
      <p:pic>
        <p:nvPicPr>
          <p:cNvPr id="4" name="Содержимое 3" descr="C:\Users\Чинчи\Desktop\способ выполнение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28667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200</TotalTime>
  <Words>122</Words>
  <Application>Microsoft Office PowerPoint</Application>
  <PresentationFormat>Экран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Бумажная</vt:lpstr>
      <vt:lpstr>Слайд 1</vt:lpstr>
      <vt:lpstr>Способ ремонта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ПМ 02 выполнение штукатурных работ</dc:title>
  <dc:creator>Элзей</dc:creator>
  <cp:lastModifiedBy>Элзей</cp:lastModifiedBy>
  <cp:revision>18</cp:revision>
  <dcterms:created xsi:type="dcterms:W3CDTF">2014-12-04T06:23:49Z</dcterms:created>
  <dcterms:modified xsi:type="dcterms:W3CDTF">2020-04-07T06:51:34Z</dcterms:modified>
</cp:coreProperties>
</file>