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76" r:id="rId5"/>
    <p:sldId id="277" r:id="rId6"/>
    <p:sldId id="275" r:id="rId7"/>
    <p:sldId id="260" r:id="rId8"/>
    <p:sldId id="273" r:id="rId9"/>
    <p:sldId id="270" r:id="rId10"/>
    <p:sldId id="274" r:id="rId11"/>
    <p:sldId id="271" r:id="rId12"/>
    <p:sldId id="259" r:id="rId13"/>
    <p:sldId id="262" r:id="rId14"/>
    <p:sldId id="264" r:id="rId15"/>
    <p:sldId id="265" r:id="rId16"/>
    <p:sldId id="266" r:id="rId17"/>
    <p:sldId id="267" r:id="rId18"/>
    <p:sldId id="268" r:id="rId19"/>
    <p:sldId id="278" r:id="rId20"/>
    <p:sldId id="281" r:id="rId21"/>
    <p:sldId id="295" r:id="rId22"/>
    <p:sldId id="280" r:id="rId23"/>
    <p:sldId id="283" r:id="rId24"/>
    <p:sldId id="284" r:id="rId25"/>
    <p:sldId id="282" r:id="rId26"/>
    <p:sldId id="285" r:id="rId27"/>
    <p:sldId id="286" r:id="rId28"/>
    <p:sldId id="287" r:id="rId29"/>
    <p:sldId id="294" r:id="rId30"/>
    <p:sldId id="288" r:id="rId31"/>
    <p:sldId id="289" r:id="rId32"/>
    <p:sldId id="290" r:id="rId33"/>
    <p:sldId id="291" r:id="rId34"/>
    <p:sldId id="292" r:id="rId35"/>
    <p:sldId id="293" r:id="rId36"/>
    <p:sldId id="296" r:id="rId37"/>
    <p:sldId id="297" r:id="rId38"/>
    <p:sldId id="298" r:id="rId39"/>
    <p:sldId id="299" r:id="rId40"/>
    <p:sldId id="300" r:id="rId41"/>
    <p:sldId id="301" r:id="rId42"/>
    <p:sldId id="302" r:id="rId43"/>
    <p:sldId id="303" r:id="rId44"/>
    <p:sldId id="304" r:id="rId45"/>
    <p:sldId id="306" r:id="rId46"/>
    <p:sldId id="305" r:id="rId47"/>
    <p:sldId id="26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4" autoAdjust="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5771D-9971-4E2E-B27B-74584CF4D614}" type="datetimeFigureOut">
              <a:rPr lang="ru-RU" smtClean="0"/>
              <a:pPr/>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49B3D-76C3-437C-B2E7-0E9711CA9406}" type="slidenum">
              <a:rPr lang="ru-RU" smtClean="0"/>
              <a:pPr/>
              <a:t>‹#›</a:t>
            </a:fld>
            <a:endParaRPr lang="ru-RU"/>
          </a:p>
        </p:txBody>
      </p:sp>
    </p:spTree>
    <p:extLst>
      <p:ext uri="{BB962C8B-B14F-4D97-AF65-F5344CB8AC3E}">
        <p14:creationId xmlns:p14="http://schemas.microsoft.com/office/powerpoint/2010/main" val="117321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D0%9A%D0%BE%D1%80%D1%80%D0%BE%D0%B7%D0%B8%D1%8F" TargetMode="External"/><Relationship Id="rId13" Type="http://schemas.openxmlformats.org/officeDocument/2006/relationships/hyperlink" Target="http://ru.wikipedia.org/wiki/%D0%A0%D0%B5%D0%BB%D0%B5" TargetMode="External"/><Relationship Id="rId3" Type="http://schemas.openxmlformats.org/officeDocument/2006/relationships/hyperlink" Target="http://ru.wikipedia.org/wiki/ARMCO" TargetMode="External"/><Relationship Id="rId7" Type="http://schemas.openxmlformats.org/officeDocument/2006/relationships/hyperlink" Target="http://ru.wikipedia.org/wiki/%D0%9F%D1%80%D0%B8%D0%BC%D0%B5%D1%81%D1%8C_(%D1%85%D0%B8%D0%BC%D0%B8%D1%8F)" TargetMode="External"/><Relationship Id="rId12" Type="http://schemas.openxmlformats.org/officeDocument/2006/relationships/hyperlink" Target="http://ru.wikipedia.org/wiki/%D0%AD%D0%BB%D0%B5%D0%BA%D1%82%D1%80%D0%BE%D0%BC%D0%B0%D0%B3%D0%BD%D0%B8%D1%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ru.wikipedia.org/wiki/%D0%A3%D0%B3%D0%BB%D0%B5%D1%80%D0%BE%D0%B4" TargetMode="External"/><Relationship Id="rId11" Type="http://schemas.openxmlformats.org/officeDocument/2006/relationships/hyperlink" Target="http://ru.wikipedia.org/wiki/%D0%A1%D0%B5%D1%80%D0%B4%D0%B5%D1%87%D0%BD%D0%B8%D0%BA" TargetMode="External"/><Relationship Id="rId5" Type="http://schemas.openxmlformats.org/officeDocument/2006/relationships/hyperlink" Target="http://ru.wikipedia.org/wiki/%D0%96%D0%B5%D0%BB%D0%B5%D0%B7%D0%BE" TargetMode="External"/><Relationship Id="rId10" Type="http://schemas.openxmlformats.org/officeDocument/2006/relationships/hyperlink" Target="http://ru.wikipedia.org/wiki/%D0%9F%D0%BB%D0%B0%D1%81%D1%82%D0%B8%D1%87%D0%BD%D0%BE%D1%81%D1%82%D1%8C_(%D1%84%D0%B8%D0%B7%D0%B8%D0%BA%D0%B0)" TargetMode="External"/><Relationship Id="rId4" Type="http://schemas.openxmlformats.org/officeDocument/2006/relationships/hyperlink" Target="http://ru.wikipedia.org/wiki/American_Rolling_Mill_Corporation" TargetMode="External"/><Relationship Id="rId9" Type="http://schemas.openxmlformats.org/officeDocument/2006/relationships/hyperlink" Target="http://ru.wikipedia.org/wiki/%D0%AD%D0%BB%D0%B5%D0%BA%D1%82%D1%80%D0%BE%D0%BF%D1%80%D0%BE%D0%B2%D0%BE%D0%B4%D0%BD%D0%BE%D1%81%D1%82%D1%8C" TargetMode="External"/><Relationship Id="rId14" Type="http://schemas.openxmlformats.org/officeDocument/2006/relationships/hyperlink" Target="http://ru.wikipedia.org/wiki/%D0%A1%D0%BF%D0%BB%D0%B0%D0%B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err="1" smtClean="0"/>
              <a:t>АРМКО-железо</a:t>
            </a:r>
            <a:r>
              <a:rPr lang="ru-RU" dirty="0" smtClean="0"/>
              <a:t> (от </a:t>
            </a:r>
            <a:r>
              <a:rPr lang="ru-RU" dirty="0" err="1" smtClean="0"/>
              <a:t>аббр</a:t>
            </a:r>
            <a:r>
              <a:rPr lang="ru-RU" dirty="0" smtClean="0"/>
              <a:t>. </a:t>
            </a:r>
            <a:r>
              <a:rPr lang="ru-RU" i="1" dirty="0" smtClean="0">
                <a:hlinkClick r:id="rId3" action="ppaction://hlinkfile" tooltip="ARMCO"/>
              </a:rPr>
              <a:t>ARMCO</a:t>
            </a:r>
            <a:r>
              <a:rPr lang="ru-RU" dirty="0" smtClean="0"/>
              <a:t> — сокращённого названия американской фирмы </a:t>
            </a:r>
            <a:r>
              <a:rPr lang="ru-RU" i="1" dirty="0" err="1" smtClean="0">
                <a:hlinkClick r:id="rId4" action="ppaction://hlinkfile" tooltip="American Rolling Mill Corporation"/>
              </a:rPr>
              <a:t>American</a:t>
            </a:r>
            <a:r>
              <a:rPr lang="ru-RU" i="1" dirty="0" smtClean="0">
                <a:hlinkClick r:id="rId4" action="ppaction://hlinkfile" tooltip="American Rolling Mill Corporation"/>
              </a:rPr>
              <a:t> </a:t>
            </a:r>
            <a:r>
              <a:rPr lang="ru-RU" i="1" dirty="0" err="1" smtClean="0">
                <a:hlinkClick r:id="rId4" action="ppaction://hlinkfile" tooltip="American Rolling Mill Corporation"/>
              </a:rPr>
              <a:t>Rolling</a:t>
            </a:r>
            <a:r>
              <a:rPr lang="ru-RU" i="1" dirty="0" smtClean="0">
                <a:hlinkClick r:id="rId4" action="ppaction://hlinkfile" tooltip="American Rolling Mill Corporation"/>
              </a:rPr>
              <a:t> </a:t>
            </a:r>
            <a:r>
              <a:rPr lang="ru-RU" i="1" dirty="0" err="1" smtClean="0">
                <a:hlinkClick r:id="rId4" action="ppaction://hlinkfile" tooltip="American Rolling Mill Corporation"/>
              </a:rPr>
              <a:t>Mill</a:t>
            </a:r>
            <a:r>
              <a:rPr lang="ru-RU" i="1" dirty="0" smtClean="0">
                <a:hlinkClick r:id="rId4" action="ppaction://hlinkfile" tooltip="American Rolling Mill Corporation"/>
              </a:rPr>
              <a:t> </a:t>
            </a:r>
            <a:r>
              <a:rPr lang="ru-RU" i="1" dirty="0" err="1" smtClean="0">
                <a:hlinkClick r:id="rId4" action="ppaction://hlinkfile" tooltip="American Rolling Mill Corporation"/>
              </a:rPr>
              <a:t>Corporation</a:t>
            </a:r>
            <a:r>
              <a:rPr lang="ru-RU" dirty="0" smtClean="0"/>
              <a:t>) — технически чистое </a:t>
            </a:r>
            <a:r>
              <a:rPr lang="ru-RU" dirty="0" smtClean="0">
                <a:hlinkClick r:id="rId5" action="ppaction://hlinkfile" tooltip="Железо"/>
              </a:rPr>
              <a:t>железо</a:t>
            </a:r>
            <a:r>
              <a:rPr lang="ru-RU" dirty="0" smtClean="0"/>
              <a:t>, содержащее очень мало </a:t>
            </a:r>
            <a:r>
              <a:rPr lang="ru-RU" dirty="0" smtClean="0">
                <a:hlinkClick r:id="rId6" action="ppaction://hlinkfile" tooltip="Углерод"/>
              </a:rPr>
              <a:t>углерода</a:t>
            </a:r>
            <a:r>
              <a:rPr lang="ru-RU" dirty="0" smtClean="0"/>
              <a:t> и других </a:t>
            </a:r>
            <a:r>
              <a:rPr lang="ru-RU" dirty="0" smtClean="0">
                <a:hlinkClick r:id="rId7" action="ppaction://hlinkfile" tooltip="Примесь (химия)"/>
              </a:rPr>
              <a:t>примесей</a:t>
            </a:r>
            <a:r>
              <a:rPr lang="ru-RU" dirty="0" smtClean="0"/>
              <a:t>. А.-ж. устойчиво к </a:t>
            </a:r>
            <a:r>
              <a:rPr lang="ru-RU" dirty="0" smtClean="0">
                <a:hlinkClick r:id="rId8" action="ppaction://hlinkfile" tooltip="Коррозия"/>
              </a:rPr>
              <a:t>коррозии</a:t>
            </a:r>
            <a:r>
              <a:rPr lang="ru-RU" dirty="0" smtClean="0"/>
              <a:t>, обладает повышенной </a:t>
            </a:r>
            <a:r>
              <a:rPr lang="ru-RU" dirty="0" smtClean="0">
                <a:hlinkClick r:id="rId9" action="ppaction://hlinkfile" tooltip="Электропроводность"/>
              </a:rPr>
              <a:t>электропроводностью</a:t>
            </a:r>
            <a:r>
              <a:rPr lang="ru-RU" dirty="0" smtClean="0"/>
              <a:t> и очень высокой </a:t>
            </a:r>
            <a:r>
              <a:rPr lang="ru-RU" dirty="0" smtClean="0">
                <a:hlinkClick r:id="rId10" action="ppaction://hlinkfile" tooltip="Пластичность (физика)"/>
              </a:rPr>
              <a:t>пластичностью</a:t>
            </a:r>
            <a:r>
              <a:rPr lang="ru-RU" dirty="0" smtClean="0"/>
              <a:t>. Применяется для изготовления </a:t>
            </a:r>
            <a:r>
              <a:rPr lang="ru-RU" dirty="0" smtClean="0">
                <a:hlinkClick r:id="rId11" action="ppaction://hlinkfile" tooltip="Сердечник"/>
              </a:rPr>
              <a:t>сердечников</a:t>
            </a:r>
            <a:r>
              <a:rPr lang="ru-RU" dirty="0" smtClean="0"/>
              <a:t> </a:t>
            </a:r>
            <a:r>
              <a:rPr lang="ru-RU" dirty="0" smtClean="0">
                <a:hlinkClick r:id="rId12" action="ppaction://hlinkfile" tooltip="Электромагнит"/>
              </a:rPr>
              <a:t>электромагнитов</a:t>
            </a:r>
            <a:r>
              <a:rPr lang="ru-RU" dirty="0" smtClean="0"/>
              <a:t>, деталей </a:t>
            </a:r>
            <a:r>
              <a:rPr lang="ru-RU" dirty="0" smtClean="0">
                <a:hlinkClick r:id="rId13" action="ppaction://hlinkfile" tooltip="Реле"/>
              </a:rPr>
              <a:t>реле</a:t>
            </a:r>
            <a:r>
              <a:rPr lang="ru-RU" dirty="0" smtClean="0"/>
              <a:t>, для производства </a:t>
            </a:r>
            <a:r>
              <a:rPr lang="ru-RU" dirty="0" smtClean="0">
                <a:hlinkClick r:id="rId14" action="ppaction://hlinkfile" tooltip="Сплав"/>
              </a:rPr>
              <a:t>сплавов</a:t>
            </a:r>
            <a:r>
              <a:rPr lang="ru-RU" dirty="0" smtClean="0"/>
              <a:t>.</a:t>
            </a:r>
            <a:endParaRPr lang="ru-RU" dirty="0"/>
          </a:p>
        </p:txBody>
      </p:sp>
      <p:sp>
        <p:nvSpPr>
          <p:cNvPr id="4" name="Номер слайда 3"/>
          <p:cNvSpPr>
            <a:spLocks noGrp="1"/>
          </p:cNvSpPr>
          <p:nvPr>
            <p:ph type="sldNum" sz="quarter" idx="10"/>
          </p:nvPr>
        </p:nvSpPr>
        <p:spPr/>
        <p:txBody>
          <a:bodyPr/>
          <a:lstStyle/>
          <a:p>
            <a:fld id="{EAE49B3D-76C3-437C-B2E7-0E9711CA9406}" type="slidenum">
              <a:rPr lang="ru-RU" smtClean="0"/>
              <a:pPr/>
              <a:t>24</a:t>
            </a:fld>
            <a:endParaRPr lang="ru-RU"/>
          </a:p>
        </p:txBody>
      </p:sp>
    </p:spTree>
    <p:extLst>
      <p:ext uri="{BB962C8B-B14F-4D97-AF65-F5344CB8AC3E}">
        <p14:creationId xmlns:p14="http://schemas.microsoft.com/office/powerpoint/2010/main" val="17196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04B059-4BC5-4099-B3D4-66B74226F59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C4EB0-E822-4CF0-84C2-6F8F3D6E5BA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4B059-4BC5-4099-B3D4-66B74226F59C}" type="datetimeFigureOut">
              <a:rPr lang="ru-RU" smtClean="0"/>
              <a:pPr/>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C4EB0-E822-4CF0-84C2-6F8F3D6E5BA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kunion.ru/d/7406/d/1152294911.jpg" TargetMode="Externa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785926"/>
            <a:ext cx="7772400" cy="2100276"/>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smtClean="0">
                <a:ln/>
                <a:solidFill>
                  <a:schemeClr val="bg1"/>
                </a:solidFill>
              </a:rPr>
              <a:t>Сосуды, работающие под давлением </a:t>
            </a:r>
            <a:endParaRPr lang="ru-RU" b="1" dirty="0">
              <a:ln/>
              <a:solidFill>
                <a:schemeClr val="bg1"/>
              </a:solidFill>
            </a:endParaRPr>
          </a:p>
        </p:txBody>
      </p:sp>
      <p:sp>
        <p:nvSpPr>
          <p:cNvPr id="3" name="Подзаголовок 2"/>
          <p:cNvSpPr>
            <a:spLocks noGrp="1"/>
          </p:cNvSpPr>
          <p:nvPr>
            <p:ph type="subTitle" idx="1"/>
          </p:nvPr>
        </p:nvSpPr>
        <p:spPr>
          <a:xfrm>
            <a:off x="1357290" y="3643314"/>
            <a:ext cx="6400800" cy="3071834"/>
          </a:xfrm>
        </p:spPr>
        <p:txBody>
          <a:bodyPr>
            <a:normAutofit fontScale="77500" lnSpcReduction="20000"/>
          </a:bodyPr>
          <a:lstStyle/>
          <a:p>
            <a:r>
              <a:rPr lang="ru-RU" b="1" dirty="0" smtClean="0">
                <a:solidFill>
                  <a:srgbClr val="FFC000"/>
                </a:solidFill>
              </a:rPr>
              <a:t>План урока:</a:t>
            </a:r>
          </a:p>
          <a:p>
            <a:pPr marL="571500" indent="-571500" algn="l">
              <a:buFont typeface="+mj-lt"/>
              <a:buAutoNum type="romanUcPeriod"/>
            </a:pPr>
            <a:r>
              <a:rPr lang="ru-RU" b="1" dirty="0" smtClean="0">
                <a:solidFill>
                  <a:srgbClr val="FFC000"/>
                </a:solidFill>
              </a:rPr>
              <a:t>Применяемые материалы</a:t>
            </a:r>
          </a:p>
          <a:p>
            <a:pPr marL="571500" indent="-571500" algn="l">
              <a:buFont typeface="+mj-lt"/>
              <a:buAutoNum type="romanUcPeriod"/>
            </a:pPr>
            <a:r>
              <a:rPr lang="ru-RU" b="1" dirty="0" smtClean="0">
                <a:solidFill>
                  <a:srgbClr val="FFC000"/>
                </a:solidFill>
              </a:rPr>
              <a:t>Тонкостенные сосуды</a:t>
            </a:r>
          </a:p>
          <a:p>
            <a:pPr marL="571500" indent="-571500" algn="l">
              <a:buFont typeface="+mj-lt"/>
              <a:buAutoNum type="romanUcPeriod"/>
            </a:pPr>
            <a:r>
              <a:rPr lang="ru-RU" b="1" dirty="0" smtClean="0">
                <a:solidFill>
                  <a:srgbClr val="FFC000"/>
                </a:solidFill>
              </a:rPr>
              <a:t>Сосуды со стенками средней толщины</a:t>
            </a:r>
          </a:p>
          <a:p>
            <a:pPr marL="571500" indent="-571500" algn="l">
              <a:buFont typeface="+mj-lt"/>
              <a:buAutoNum type="romanUcPeriod"/>
            </a:pPr>
            <a:r>
              <a:rPr lang="ru-RU" b="1" dirty="0" smtClean="0">
                <a:solidFill>
                  <a:srgbClr val="FFC000"/>
                </a:solidFill>
              </a:rPr>
              <a:t>Толстостенные сосуды</a:t>
            </a:r>
          </a:p>
          <a:p>
            <a:pPr marL="571500" indent="-571500" algn="l">
              <a:buFont typeface="+mj-lt"/>
              <a:buAutoNum type="romanUcPeriod"/>
            </a:pPr>
            <a:r>
              <a:rPr lang="ru-RU" b="1" dirty="0" smtClean="0">
                <a:solidFill>
                  <a:srgbClr val="FFC000"/>
                </a:solidFill>
              </a:rPr>
              <a:t>Метод навивки слоев</a:t>
            </a:r>
          </a:p>
          <a:p>
            <a:pPr marL="571500" indent="-571500" algn="l">
              <a:buFont typeface="+mj-lt"/>
              <a:buAutoNum type="romanUcPeriod"/>
            </a:pPr>
            <a:r>
              <a:rPr lang="ru-RU" b="1" dirty="0" smtClean="0">
                <a:solidFill>
                  <a:srgbClr val="FFC000"/>
                </a:solidFill>
              </a:rPr>
              <a:t>Контроль качества </a:t>
            </a:r>
          </a:p>
          <a:p>
            <a:endParaRPr lang="ru-RU" dirty="0"/>
          </a:p>
        </p:txBody>
      </p:sp>
      <p:pic>
        <p:nvPicPr>
          <p:cNvPr id="5" name="Picture 2" descr="http://prp-aer.narod.ru/svarka1.jpg"/>
          <p:cNvPicPr>
            <a:picLocks noChangeAspect="1" noChangeArrowheads="1"/>
          </p:cNvPicPr>
          <p:nvPr/>
        </p:nvPicPr>
        <p:blipFill>
          <a:blip r:embed="rId2"/>
          <a:srcRect/>
          <a:stretch>
            <a:fillRect/>
          </a:stretch>
        </p:blipFill>
        <p:spPr bwMode="auto">
          <a:xfrm>
            <a:off x="3357554" y="285728"/>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b="1" dirty="0" smtClean="0">
                <a:solidFill>
                  <a:srgbClr val="92D050"/>
                </a:solidFill>
              </a:rPr>
              <a:t>Плакированные и наплавленные листы и поковки с наплавкой </a:t>
            </a:r>
            <a:r>
              <a:rPr lang="ru-RU" b="1" dirty="0" smtClean="0">
                <a:solidFill>
                  <a:srgbClr val="FFC000"/>
                </a:solidFill>
              </a:rPr>
              <a:t>должны подвергаться ультразвуковому контролю </a:t>
            </a:r>
            <a:r>
              <a:rPr lang="ru-RU" dirty="0" smtClean="0">
                <a:solidFill>
                  <a:schemeClr val="bg1"/>
                </a:solidFill>
              </a:rPr>
              <a:t>или контролю другими методами, обеспечивающими выявление отслоений плакирующего (наплавленного) слоя от основного слоя металла, а также </a:t>
            </a:r>
            <a:r>
              <a:rPr lang="ru-RU" dirty="0" err="1" smtClean="0">
                <a:solidFill>
                  <a:schemeClr val="bg1"/>
                </a:solidFill>
              </a:rPr>
              <a:t>несплошностей</a:t>
            </a:r>
            <a:r>
              <a:rPr lang="ru-RU" dirty="0" smtClean="0">
                <a:solidFill>
                  <a:schemeClr val="bg1"/>
                </a:solidFill>
              </a:rPr>
              <a:t> и расслоений металла поковок.</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5840435"/>
          </a:xfrm>
        </p:spPr>
        <p:txBody>
          <a:bodyPr/>
          <a:lstStyle/>
          <a:p>
            <a:r>
              <a:rPr lang="ru-RU" dirty="0" smtClean="0">
                <a:solidFill>
                  <a:schemeClr val="bg1"/>
                </a:solidFill>
              </a:rPr>
              <a:t>Сосудам в большинстве случаев придают цилиндрическую форму, реже форму сферы. </a:t>
            </a:r>
          </a:p>
          <a:p>
            <a:r>
              <a:rPr lang="ru-RU" dirty="0" smtClean="0">
                <a:solidFill>
                  <a:schemeClr val="bg1"/>
                </a:solidFill>
              </a:rPr>
              <a:t>Швы выполняют только  в стык.</a:t>
            </a:r>
          </a:p>
          <a:p>
            <a:endParaRPr lang="ru-RU" dirty="0"/>
          </a:p>
        </p:txBody>
      </p:sp>
      <p:pic>
        <p:nvPicPr>
          <p:cNvPr id="5" name="Picture 2" descr="http://www.azok.kz/img/product06.jpg"/>
          <p:cNvPicPr>
            <a:picLocks noChangeAspect="1" noChangeArrowheads="1"/>
          </p:cNvPicPr>
          <p:nvPr/>
        </p:nvPicPr>
        <p:blipFill>
          <a:blip r:embed="rId2"/>
          <a:srcRect/>
          <a:stretch>
            <a:fillRect/>
          </a:stretch>
        </p:blipFill>
        <p:spPr bwMode="auto">
          <a:xfrm>
            <a:off x="714348" y="2641251"/>
            <a:ext cx="3033714" cy="2049807"/>
          </a:xfrm>
          <a:prstGeom prst="rect">
            <a:avLst/>
          </a:prstGeom>
          <a:noFill/>
        </p:spPr>
      </p:pic>
      <p:pic>
        <p:nvPicPr>
          <p:cNvPr id="6" name="Picture 2" descr="http://www.pkps.ru/img/ball-2.gif"/>
          <p:cNvPicPr>
            <a:picLocks noChangeAspect="1" noChangeArrowheads="1"/>
          </p:cNvPicPr>
          <p:nvPr/>
        </p:nvPicPr>
        <p:blipFill>
          <a:blip r:embed="rId3"/>
          <a:srcRect/>
          <a:stretch>
            <a:fillRect/>
          </a:stretch>
        </p:blipFill>
        <p:spPr bwMode="auto">
          <a:xfrm>
            <a:off x="5286380" y="2786058"/>
            <a:ext cx="3500462" cy="2380314"/>
          </a:xfrm>
          <a:prstGeom prst="rect">
            <a:avLst/>
          </a:prstGeom>
          <a:noFill/>
        </p:spPr>
      </p:pic>
      <p:pic>
        <p:nvPicPr>
          <p:cNvPr id="7" name="Picture 2" descr="http://www.pkps.ru/img/ball-1.gif"/>
          <p:cNvPicPr>
            <a:picLocks noChangeAspect="1" noChangeArrowheads="1"/>
          </p:cNvPicPr>
          <p:nvPr/>
        </p:nvPicPr>
        <p:blipFill>
          <a:blip r:embed="rId4"/>
          <a:srcRect/>
          <a:stretch>
            <a:fillRect/>
          </a:stretch>
        </p:blipFill>
        <p:spPr bwMode="auto">
          <a:xfrm>
            <a:off x="2357422" y="4500570"/>
            <a:ext cx="3047116" cy="21431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472518" cy="5554683"/>
          </a:xfrm>
        </p:spPr>
        <p:txBody>
          <a:bodyPr/>
          <a:lstStyle/>
          <a:p>
            <a:r>
              <a:rPr lang="ru-RU" dirty="0" smtClean="0">
                <a:solidFill>
                  <a:srgbClr val="FFC000"/>
                </a:solidFill>
              </a:rPr>
              <a:t>По технологии изготовления </a:t>
            </a:r>
            <a:r>
              <a:rPr lang="ru-RU" dirty="0" smtClean="0">
                <a:solidFill>
                  <a:schemeClr val="bg1"/>
                </a:solidFill>
              </a:rPr>
              <a:t>можно различить следующие группы сосудов:</a:t>
            </a:r>
          </a:p>
          <a:p>
            <a:pPr marL="514350" indent="-514350">
              <a:buFont typeface="+mj-lt"/>
              <a:buAutoNum type="arabicPeriod"/>
            </a:pPr>
            <a:r>
              <a:rPr lang="ru-RU" dirty="0" smtClean="0">
                <a:solidFill>
                  <a:schemeClr val="bg1"/>
                </a:solidFill>
              </a:rPr>
              <a:t>Тонкостенные   </a:t>
            </a:r>
          </a:p>
          <a:p>
            <a:pPr marL="514350" indent="-514350">
              <a:buFont typeface="+mj-lt"/>
              <a:buAutoNum type="arabicPeriod"/>
            </a:pPr>
            <a:r>
              <a:rPr lang="ru-RU" dirty="0" smtClean="0">
                <a:solidFill>
                  <a:schemeClr val="bg1"/>
                </a:solidFill>
              </a:rPr>
              <a:t>Со стенками средней толщины ( ~</a:t>
            </a:r>
            <a:r>
              <a:rPr lang="ru-RU" dirty="0" smtClean="0">
                <a:solidFill>
                  <a:srgbClr val="FFC000"/>
                </a:solidFill>
              </a:rPr>
              <a:t>40мм</a:t>
            </a:r>
            <a:r>
              <a:rPr lang="ru-RU" dirty="0" smtClean="0">
                <a:solidFill>
                  <a:schemeClr val="bg1"/>
                </a:solidFill>
              </a:rPr>
              <a:t>) </a:t>
            </a:r>
          </a:p>
          <a:p>
            <a:pPr marL="514350" indent="-514350">
              <a:buFont typeface="+mj-lt"/>
              <a:buAutoNum type="arabicPeriod"/>
            </a:pPr>
            <a:r>
              <a:rPr lang="ru-RU" dirty="0" smtClean="0">
                <a:solidFill>
                  <a:schemeClr val="bg1"/>
                </a:solidFill>
              </a:rPr>
              <a:t>Толстостенные (свыше </a:t>
            </a:r>
            <a:r>
              <a:rPr lang="ru-RU" dirty="0" smtClean="0">
                <a:solidFill>
                  <a:srgbClr val="FFC000"/>
                </a:solidFill>
              </a:rPr>
              <a:t>60мм</a:t>
            </a:r>
            <a:r>
              <a:rPr lang="ru-RU" dirty="0" smtClean="0">
                <a:solidFill>
                  <a:schemeClr val="bg1"/>
                </a:solidFill>
              </a:rPr>
              <a:t>) </a:t>
            </a:r>
          </a:p>
          <a:p>
            <a:pPr marL="514350" indent="-514350">
              <a:buFont typeface="+mj-lt"/>
              <a:buAutoNum type="arabicPeriod"/>
            </a:pPr>
            <a:r>
              <a:rPr lang="ru-RU" dirty="0" smtClean="0">
                <a:solidFill>
                  <a:schemeClr val="bg1"/>
                </a:solidFill>
              </a:rPr>
              <a:t>Многослойные  (</a:t>
            </a:r>
            <a:r>
              <a:rPr lang="ru-RU" dirty="0" smtClean="0">
                <a:solidFill>
                  <a:srgbClr val="FFC000"/>
                </a:solidFill>
              </a:rPr>
              <a:t>200-400мм</a:t>
            </a:r>
            <a:r>
              <a:rPr lang="ru-RU" dirty="0" smtClean="0">
                <a:solidFill>
                  <a:schemeClr val="bg1"/>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571500" indent="-571500"/>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ll</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Тонкостенные сосуды</a:t>
            </a:r>
          </a:p>
        </p:txBody>
      </p:sp>
      <p:sp>
        <p:nvSpPr>
          <p:cNvPr id="3" name="Содержимое 2"/>
          <p:cNvSpPr>
            <a:spLocks noGrp="1"/>
          </p:cNvSpPr>
          <p:nvPr>
            <p:ph idx="1"/>
          </p:nvPr>
        </p:nvSpPr>
        <p:spPr>
          <a:xfrm>
            <a:off x="457200" y="1357298"/>
            <a:ext cx="8229600" cy="5500702"/>
          </a:xfrm>
        </p:spPr>
        <p:txBody>
          <a:bodyPr>
            <a:normAutofit/>
          </a:bodyPr>
          <a:lstStyle/>
          <a:p>
            <a:r>
              <a:rPr lang="ru-RU" b="1" dirty="0" smtClean="0">
                <a:solidFill>
                  <a:srgbClr val="FFC000"/>
                </a:solidFill>
              </a:rPr>
              <a:t>Сосуд  считается тонкостенным</a:t>
            </a:r>
            <a:r>
              <a:rPr lang="ru-RU" dirty="0" smtClean="0">
                <a:solidFill>
                  <a:schemeClr val="bg1"/>
                </a:solidFill>
              </a:rPr>
              <a:t>, если </a:t>
            </a:r>
            <a:r>
              <a:rPr lang="ru-RU" b="1" dirty="0" smtClean="0">
                <a:solidFill>
                  <a:srgbClr val="92D050"/>
                </a:solidFill>
              </a:rPr>
              <a:t>толщина его стенки меньше прочих размеров</a:t>
            </a:r>
            <a:r>
              <a:rPr lang="ru-RU" dirty="0" smtClean="0">
                <a:solidFill>
                  <a:schemeClr val="bg1"/>
                </a:solidFill>
              </a:rPr>
              <a:t> в </a:t>
            </a:r>
            <a:r>
              <a:rPr lang="ru-RU" b="1" dirty="0" smtClean="0">
                <a:solidFill>
                  <a:srgbClr val="FFC000"/>
                </a:solidFill>
              </a:rPr>
              <a:t>20 раз </a:t>
            </a:r>
            <a:r>
              <a:rPr lang="ru-RU" dirty="0" smtClean="0">
                <a:solidFill>
                  <a:schemeClr val="bg1"/>
                </a:solidFill>
              </a:rPr>
              <a:t>и более.</a:t>
            </a:r>
          </a:p>
          <a:p>
            <a:r>
              <a:rPr lang="ru-RU" dirty="0" smtClean="0">
                <a:solidFill>
                  <a:schemeClr val="bg1"/>
                </a:solidFill>
              </a:rPr>
              <a:t>При выполнении кольцевых стыков тонкостенных сосудов  </a:t>
            </a:r>
            <a:r>
              <a:rPr lang="ru-RU" b="1" dirty="0" smtClean="0">
                <a:solidFill>
                  <a:srgbClr val="FFC000"/>
                </a:solidFill>
              </a:rPr>
              <a:t>используют остающиеся подкладные кольца</a:t>
            </a:r>
            <a:r>
              <a:rPr lang="ru-RU" dirty="0" smtClean="0">
                <a:solidFill>
                  <a:schemeClr val="bg1"/>
                </a:solidFill>
              </a:rPr>
              <a:t>. Они облегчают центровку кромок и их одностороннюю сварку.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r>
              <a:rPr lang="ru-RU" dirty="0" smtClean="0">
                <a:solidFill>
                  <a:schemeClr val="bg1"/>
                </a:solidFill>
              </a:rPr>
              <a:t>Когда кольца оказываются неприемлемыми, то стыки сваривают на съемных подкладках   разжимных колец.</a:t>
            </a:r>
          </a:p>
          <a:p>
            <a:r>
              <a:rPr lang="ru-RU" dirty="0" smtClean="0">
                <a:solidFill>
                  <a:schemeClr val="bg1"/>
                </a:solidFill>
              </a:rPr>
              <a:t>В некоторых случаях, охватывают зону кольцевого стыка жесткими бандажами снаружи, а сваривают изнутри.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lll</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Сосуды со стенками средней толщины</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14282" y="1500174"/>
            <a:ext cx="8715436" cy="5214974"/>
          </a:xfrm>
        </p:spPr>
        <p:txBody>
          <a:bodyPr>
            <a:normAutofit/>
          </a:bodyPr>
          <a:lstStyle/>
          <a:p>
            <a:r>
              <a:rPr lang="ru-RU" dirty="0" smtClean="0">
                <a:solidFill>
                  <a:schemeClr val="bg1"/>
                </a:solidFill>
              </a:rPr>
              <a:t>Углеродистая и низколегированная листовая сталь толщиной более </a:t>
            </a:r>
            <a:r>
              <a:rPr lang="ru-RU" b="1" dirty="0" smtClean="0">
                <a:solidFill>
                  <a:srgbClr val="FFC000"/>
                </a:solidFill>
              </a:rPr>
              <a:t>60 мм</a:t>
            </a:r>
            <a:r>
              <a:rPr lang="ru-RU" dirty="0" smtClean="0">
                <a:solidFill>
                  <a:schemeClr val="bg1"/>
                </a:solidFill>
              </a:rPr>
              <a:t>, предназначенная для изготовления сосудов, работающих под давлением свыше </a:t>
            </a:r>
            <a:r>
              <a:rPr lang="ru-RU" b="1" dirty="0" smtClean="0">
                <a:solidFill>
                  <a:srgbClr val="FFC000"/>
                </a:solidFill>
              </a:rPr>
              <a:t>10 МПа </a:t>
            </a:r>
            <a:r>
              <a:rPr lang="ru-RU" dirty="0" smtClean="0">
                <a:solidFill>
                  <a:schemeClr val="bg1"/>
                </a:solidFill>
              </a:rPr>
              <a:t>(</a:t>
            </a:r>
            <a:r>
              <a:rPr lang="ru-RU" b="1" dirty="0" smtClean="0">
                <a:solidFill>
                  <a:srgbClr val="FFC000"/>
                </a:solidFill>
              </a:rPr>
              <a:t>100 кгс/см</a:t>
            </a:r>
            <a:r>
              <a:rPr lang="ru-RU" b="1" baseline="30000" dirty="0" smtClean="0">
                <a:solidFill>
                  <a:srgbClr val="FFC000"/>
                </a:solidFill>
              </a:rPr>
              <a:t>2</a:t>
            </a:r>
            <a:r>
              <a:rPr lang="ru-RU" dirty="0" smtClean="0">
                <a:solidFill>
                  <a:schemeClr val="bg1"/>
                </a:solidFill>
              </a:rPr>
              <a:t>) </a:t>
            </a:r>
          </a:p>
          <a:p>
            <a:r>
              <a:rPr lang="ru-RU" dirty="0" smtClean="0">
                <a:solidFill>
                  <a:schemeClr val="bg1"/>
                </a:solidFill>
              </a:rPr>
              <a:t>Применяется сварка с помощью автоматов </a:t>
            </a:r>
            <a:r>
              <a:rPr lang="ru-RU" b="1" dirty="0" smtClean="0">
                <a:solidFill>
                  <a:srgbClr val="FFC000"/>
                </a:solidFill>
              </a:rPr>
              <a:t>под флюсом</a:t>
            </a:r>
            <a:r>
              <a:rPr lang="ru-RU" b="1" dirty="0" smtClean="0">
                <a:solidFill>
                  <a:schemeClr val="bg1"/>
                </a:solidFill>
              </a:rPr>
              <a:t>, </a:t>
            </a:r>
            <a:r>
              <a:rPr lang="ru-RU" b="1" dirty="0" smtClean="0">
                <a:solidFill>
                  <a:srgbClr val="FFC000"/>
                </a:solidFill>
              </a:rPr>
              <a:t>по слою флюса </a:t>
            </a:r>
            <a:r>
              <a:rPr lang="ru-RU" dirty="0" smtClean="0">
                <a:solidFill>
                  <a:schemeClr val="bg1"/>
                </a:solidFill>
              </a:rPr>
              <a:t>(</a:t>
            </a:r>
            <a:r>
              <a:rPr lang="ru-RU" b="1" dirty="0" smtClean="0">
                <a:solidFill>
                  <a:srgbClr val="92D050"/>
                </a:solidFill>
              </a:rPr>
              <a:t>алюминиевые сплавы</a:t>
            </a:r>
            <a:r>
              <a:rPr lang="ru-RU" dirty="0" smtClean="0">
                <a:solidFill>
                  <a:schemeClr val="bg1"/>
                </a:solidFill>
              </a:rPr>
              <a:t>), а так же в защитных газах (</a:t>
            </a:r>
            <a:r>
              <a:rPr lang="ru-RU" b="1" dirty="0" smtClean="0">
                <a:solidFill>
                  <a:srgbClr val="FFC000"/>
                </a:solidFill>
              </a:rPr>
              <a:t>аргонодуговая сварка</a:t>
            </a:r>
            <a:r>
              <a:rPr lang="ru-RU" dirty="0" smtClean="0">
                <a:solidFill>
                  <a:schemeClr val="bg1"/>
                </a:solidFill>
              </a:rPr>
              <a:t>).</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noAutofit/>
          </a:bodyPr>
          <a:lstStyle/>
          <a:p>
            <a:r>
              <a:rPr lang="ru-RU" sz="3200" b="1" dirty="0" smtClean="0">
                <a:solidFill>
                  <a:srgbClr val="92D050"/>
                </a:solidFill>
              </a:rPr>
              <a:t>Виды разделки кромок при сварке встык двухслойных сталей</a:t>
            </a:r>
            <a:endParaRPr lang="ru-RU" sz="3200" b="1" dirty="0">
              <a:solidFill>
                <a:srgbClr val="92D050"/>
              </a:solidFill>
            </a:endParaRPr>
          </a:p>
        </p:txBody>
      </p:sp>
      <p:sp>
        <p:nvSpPr>
          <p:cNvPr id="3" name="Содержимое 2"/>
          <p:cNvSpPr>
            <a:spLocks noGrp="1"/>
          </p:cNvSpPr>
          <p:nvPr>
            <p:ph idx="1"/>
          </p:nvPr>
        </p:nvSpPr>
        <p:spPr>
          <a:xfrm>
            <a:off x="428596" y="4071942"/>
            <a:ext cx="8229600" cy="2500330"/>
          </a:xfrm>
        </p:spPr>
        <p:txBody>
          <a:bodyPr>
            <a:normAutofit/>
          </a:bodyPr>
          <a:lstStyle/>
          <a:p>
            <a:endParaRPr lang="ru-RU" dirty="0"/>
          </a:p>
        </p:txBody>
      </p:sp>
      <p:pic>
        <p:nvPicPr>
          <p:cNvPr id="1026" name="Picture 2" descr="C:\Documents and Settings\Тигр\Мои документы\Мои рисунки\Изображение\Изображение.jpg"/>
          <p:cNvPicPr>
            <a:picLocks noChangeAspect="1" noChangeArrowheads="1"/>
          </p:cNvPicPr>
          <p:nvPr/>
        </p:nvPicPr>
        <p:blipFill>
          <a:blip r:embed="rId2">
            <a:grayscl/>
            <a:lum bright="-10000" contrast="30000"/>
          </a:blip>
          <a:srcRect l="12302" t="4865" r="56376" b="84215"/>
          <a:stretch>
            <a:fillRect/>
          </a:stretch>
        </p:blipFill>
        <p:spPr bwMode="auto">
          <a:xfrm>
            <a:off x="1285852" y="1500174"/>
            <a:ext cx="6357982" cy="25099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92D050"/>
                </a:solidFill>
              </a:rPr>
              <a:t>Последовательность сварки двухслойной стали</a:t>
            </a:r>
            <a:endParaRPr lang="ru-RU" sz="3200" b="1" dirty="0">
              <a:solidFill>
                <a:srgbClr val="92D050"/>
              </a:solidFill>
            </a:endParaRPr>
          </a:p>
        </p:txBody>
      </p:sp>
      <p:sp>
        <p:nvSpPr>
          <p:cNvPr id="3" name="Содержимое 2"/>
          <p:cNvSpPr>
            <a:spLocks noGrp="1"/>
          </p:cNvSpPr>
          <p:nvPr>
            <p:ph idx="1"/>
          </p:nvPr>
        </p:nvSpPr>
        <p:spPr>
          <a:xfrm>
            <a:off x="457200" y="4000504"/>
            <a:ext cx="8229600" cy="2714644"/>
          </a:xfrm>
        </p:spPr>
        <p:txBody>
          <a:bodyPr>
            <a:normAutofit fontScale="92500" lnSpcReduction="10000"/>
          </a:bodyPr>
          <a:lstStyle/>
          <a:p>
            <a:r>
              <a:rPr lang="ru-RU" dirty="0" smtClean="0">
                <a:solidFill>
                  <a:schemeClr val="bg1"/>
                </a:solidFill>
              </a:rPr>
              <a:t>При выполнении сварных соединений </a:t>
            </a:r>
            <a:r>
              <a:rPr lang="ru-RU" u="sng" dirty="0" smtClean="0">
                <a:solidFill>
                  <a:srgbClr val="92D050"/>
                </a:solidFill>
              </a:rPr>
              <a:t>многослойных листов</a:t>
            </a:r>
            <a:r>
              <a:rPr lang="ru-RU" dirty="0" smtClean="0">
                <a:solidFill>
                  <a:schemeClr val="bg1"/>
                </a:solidFill>
              </a:rPr>
              <a:t>, не смешиваемость обоих материалов обеспечивают  </a:t>
            </a:r>
            <a:r>
              <a:rPr lang="ru-RU" dirty="0" smtClean="0">
                <a:solidFill>
                  <a:srgbClr val="FFC000"/>
                </a:solidFill>
              </a:rPr>
              <a:t>использованием для каждого слоя различных присадочных материалов и приемов сварки.</a:t>
            </a:r>
          </a:p>
          <a:p>
            <a:endParaRPr lang="ru-RU" dirty="0"/>
          </a:p>
        </p:txBody>
      </p:sp>
      <p:pic>
        <p:nvPicPr>
          <p:cNvPr id="2050" name="Picture 2" descr="C:\Documents and Settings\Тигр\Мои документы\Мои рисунки\Изображение\Изображение.jpg"/>
          <p:cNvPicPr>
            <a:picLocks noChangeAspect="1" noChangeArrowheads="1"/>
          </p:cNvPicPr>
          <p:nvPr/>
        </p:nvPicPr>
        <p:blipFill>
          <a:blip r:embed="rId2">
            <a:grayscl/>
            <a:lum bright="-10000" contrast="40000"/>
          </a:blip>
          <a:srcRect l="58617" t="37751" r="6917" b="50074"/>
          <a:stretch>
            <a:fillRect/>
          </a:stretch>
        </p:blipFill>
        <p:spPr bwMode="auto">
          <a:xfrm>
            <a:off x="1643042" y="1571612"/>
            <a:ext cx="5357850" cy="21431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dirty="0" smtClean="0">
                <a:solidFill>
                  <a:schemeClr val="bg1"/>
                </a:solidFill>
              </a:rPr>
              <a:t>Цилиндрические сосуды собирают из нескольких обечаек (2) и двух полусферических или эллиптических днищ (1), которые штампуются из листа или сваривают из отдельных штампованных лепестков.</a:t>
            </a:r>
            <a:endParaRPr lang="ru-RU" dirty="0">
              <a:solidFill>
                <a:schemeClr val="bg1"/>
              </a:solidFill>
            </a:endParaRPr>
          </a:p>
        </p:txBody>
      </p:sp>
      <p:pic>
        <p:nvPicPr>
          <p:cNvPr id="4" name="Picture 2" descr="C:\Documents and Settings\Тигр\Мои документы\Мои рисунки\Изображение\Изображение 002.jpg"/>
          <p:cNvPicPr>
            <a:picLocks noChangeAspect="1" noChangeArrowheads="1"/>
          </p:cNvPicPr>
          <p:nvPr/>
        </p:nvPicPr>
        <p:blipFill>
          <a:blip r:embed="rId2">
            <a:grayscl/>
            <a:lum bright="-10000" contrast="40000"/>
          </a:blip>
          <a:srcRect l="6279" r="7906" b="4991"/>
          <a:stretch>
            <a:fillRect/>
          </a:stretch>
        </p:blipFill>
        <p:spPr bwMode="auto">
          <a:xfrm>
            <a:off x="1714480" y="3929066"/>
            <a:ext cx="5000660" cy="221457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401080" cy="5840435"/>
          </a:xfrm>
        </p:spPr>
        <p:txBody>
          <a:bodyPr/>
          <a:lstStyle/>
          <a:p>
            <a:r>
              <a:rPr lang="ru-RU" dirty="0" smtClean="0">
                <a:solidFill>
                  <a:schemeClr val="bg1"/>
                </a:solidFill>
              </a:rPr>
              <a:t>Продольные  и кольцевые швы выполняются с двух сторон. Первый шов прокладывают изнутри на флюсовой подушке, а второй шов снаружи, с полным проплавлением толщины стенки.</a:t>
            </a:r>
          </a:p>
          <a:p>
            <a:r>
              <a:rPr lang="ru-RU" dirty="0" smtClean="0">
                <a:solidFill>
                  <a:schemeClr val="bg1"/>
                </a:solidFill>
              </a:rPr>
              <a:t>Для сборки и сварки применяют роликовые опоры и </a:t>
            </a:r>
            <a:r>
              <a:rPr lang="ru-RU" dirty="0" err="1" smtClean="0">
                <a:solidFill>
                  <a:schemeClr val="bg1"/>
                </a:solidFill>
              </a:rPr>
              <a:t>центраторы</a:t>
            </a:r>
            <a:r>
              <a:rPr lang="ru-RU" dirty="0" smtClean="0">
                <a:solidFill>
                  <a:schemeClr val="bg1"/>
                </a:solidFill>
              </a:rPr>
              <a:t> различных конструкций.</a:t>
            </a:r>
            <a:endParaRPr lang="ru-RU" dirty="0">
              <a:solidFill>
                <a:schemeClr val="bg1"/>
              </a:solidFill>
            </a:endParaRPr>
          </a:p>
        </p:txBody>
      </p:sp>
      <p:pic>
        <p:nvPicPr>
          <p:cNvPr id="4100" name="Picture 4" descr="http://www.spectehnika.biz/netcat_files/katalog/140/0.jpg"/>
          <p:cNvPicPr>
            <a:picLocks noChangeAspect="1" noChangeArrowheads="1"/>
          </p:cNvPicPr>
          <p:nvPr/>
        </p:nvPicPr>
        <p:blipFill>
          <a:blip r:embed="rId2"/>
          <a:srcRect b="10817"/>
          <a:stretch>
            <a:fillRect/>
          </a:stretch>
        </p:blipFill>
        <p:spPr bwMode="auto">
          <a:xfrm>
            <a:off x="6715140" y="4357694"/>
            <a:ext cx="2286016" cy="2033638"/>
          </a:xfrm>
          <a:prstGeom prst="rect">
            <a:avLst/>
          </a:prstGeom>
          <a:noFill/>
        </p:spPr>
      </p:pic>
      <p:pic>
        <p:nvPicPr>
          <p:cNvPr id="4104" name="Picture 8" descr="http://www.complexdoc.ru/documents/45848/45848.files/image034.gif"/>
          <p:cNvPicPr>
            <a:picLocks noChangeAspect="1" noChangeArrowheads="1"/>
          </p:cNvPicPr>
          <p:nvPr/>
        </p:nvPicPr>
        <p:blipFill>
          <a:blip r:embed="rId3"/>
          <a:srcRect/>
          <a:stretch>
            <a:fillRect/>
          </a:stretch>
        </p:blipFill>
        <p:spPr bwMode="auto">
          <a:xfrm>
            <a:off x="214282" y="4500570"/>
            <a:ext cx="3406284" cy="2053023"/>
          </a:xfrm>
          <a:prstGeom prst="rect">
            <a:avLst/>
          </a:prstGeom>
          <a:noFill/>
        </p:spPr>
      </p:pic>
      <p:pic>
        <p:nvPicPr>
          <p:cNvPr id="4106" name="Picture 10" descr="Сварочные центраторы внутренние гидравлические"/>
          <p:cNvPicPr>
            <a:picLocks noChangeAspect="1" noChangeArrowheads="1"/>
          </p:cNvPicPr>
          <p:nvPr/>
        </p:nvPicPr>
        <p:blipFill>
          <a:blip r:embed="rId4"/>
          <a:srcRect/>
          <a:stretch>
            <a:fillRect/>
          </a:stretch>
        </p:blipFill>
        <p:spPr bwMode="auto">
          <a:xfrm>
            <a:off x="3714744" y="4572008"/>
            <a:ext cx="2933700" cy="2085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Применяемые материалы</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57200" y="1214422"/>
            <a:ext cx="8229600" cy="5357850"/>
          </a:xfrm>
        </p:spPr>
        <p:txBody>
          <a:bodyPr>
            <a:normAutofit lnSpcReduction="10000"/>
          </a:bodyPr>
          <a:lstStyle/>
          <a:p>
            <a:r>
              <a:rPr lang="ru-RU" dirty="0" smtClean="0">
                <a:solidFill>
                  <a:schemeClr val="bg1"/>
                </a:solidFill>
              </a:rPr>
              <a:t>Сосудами, работающими под давлением, называются </a:t>
            </a:r>
            <a:r>
              <a:rPr lang="ru-RU" dirty="0" smtClean="0">
                <a:solidFill>
                  <a:srgbClr val="FFC000"/>
                </a:solidFill>
              </a:rPr>
              <a:t>герметически закрытые емкости</a:t>
            </a:r>
            <a:r>
              <a:rPr lang="ru-RU" dirty="0" smtClean="0">
                <a:solidFill>
                  <a:schemeClr val="bg1"/>
                </a:solidFill>
              </a:rPr>
              <a:t>, предназначенные для химических и тепловых процессов, а также для хранения и перевозки сжатых, сжиженных и растворенных газов и жидкостей под давлением.</a:t>
            </a:r>
          </a:p>
          <a:p>
            <a:r>
              <a:rPr lang="ru-RU" dirty="0" smtClean="0">
                <a:solidFill>
                  <a:srgbClr val="92D050"/>
                </a:solidFill>
              </a:rPr>
              <a:t>Например: паровые котлы, резервуары для сжатых газов, цистерны для сжиженных газов, химическая аппаратура, трубопроводы…</a:t>
            </a:r>
          </a:p>
          <a:p>
            <a:endParaRPr lang="ru-RU" dirty="0" smtClean="0">
              <a:solidFill>
                <a:schemeClr val="bg1"/>
              </a:solidFill>
            </a:endParaRP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92D050"/>
                </a:solidFill>
              </a:rPr>
              <a:t>Роликовый стенд</a:t>
            </a:r>
            <a:endParaRPr lang="ru-RU" sz="3600" dirty="0">
              <a:solidFill>
                <a:srgbClr val="92D050"/>
              </a:solidFill>
            </a:endParaRPr>
          </a:p>
        </p:txBody>
      </p:sp>
      <p:pic>
        <p:nvPicPr>
          <p:cNvPr id="5" name="Picture 1" descr="E:\Работа\Сварщики\Технология изготовления сварных конструкций\Сырье\СВАРКА С ПРИМЕНЕНИЕМ САМОХОДНОЙ ТЕЛЕЖКИ KAT®.gif"/>
          <p:cNvPicPr>
            <a:picLocks noChangeAspect="1" noChangeArrowheads="1"/>
          </p:cNvPicPr>
          <p:nvPr/>
        </p:nvPicPr>
        <p:blipFill>
          <a:blip r:embed="rId2"/>
          <a:srcRect l="16742" t="54721" r="14766" b="9938"/>
          <a:stretch>
            <a:fillRect/>
          </a:stretch>
        </p:blipFill>
        <p:spPr bwMode="auto">
          <a:xfrm>
            <a:off x="357158" y="1500174"/>
            <a:ext cx="5072098" cy="3494111"/>
          </a:xfrm>
          <a:prstGeom prst="rect">
            <a:avLst/>
          </a:prstGeom>
          <a:noFill/>
        </p:spPr>
      </p:pic>
      <p:pic>
        <p:nvPicPr>
          <p:cNvPr id="6" name="Picture 1" descr="E:\Работа\Сварщики\Технология изготовления сварных конструкций\Сырье\СВАРКА С ПРИМЕНЕНИЕМ САМОХОДНОЙ ТЕЛЕЖКИ KAT®.gif"/>
          <p:cNvPicPr>
            <a:picLocks noChangeAspect="1" noChangeArrowheads="1"/>
          </p:cNvPicPr>
          <p:nvPr/>
        </p:nvPicPr>
        <p:blipFill>
          <a:blip r:embed="rId2"/>
          <a:srcRect l="12176" t="9120" r="46729" b="48699"/>
          <a:stretch>
            <a:fillRect/>
          </a:stretch>
        </p:blipFill>
        <p:spPr bwMode="auto">
          <a:xfrm>
            <a:off x="5715008" y="1571612"/>
            <a:ext cx="3232087" cy="44291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r>
              <a:rPr lang="ru-RU" dirty="0" smtClean="0"/>
              <a:t>  </a:t>
            </a:r>
            <a:r>
              <a:rPr lang="ru-RU" b="1" dirty="0" smtClean="0">
                <a:solidFill>
                  <a:srgbClr val="FFC000"/>
                </a:solidFill>
              </a:rPr>
              <a:t> Продольные швы </a:t>
            </a:r>
            <a:r>
              <a:rPr lang="ru-RU" dirty="0" smtClean="0">
                <a:solidFill>
                  <a:schemeClr val="bg1"/>
                </a:solidFill>
              </a:rPr>
              <a:t>смежных обечаек и </a:t>
            </a:r>
            <a:r>
              <a:rPr lang="ru-RU" b="1" dirty="0" smtClean="0">
                <a:solidFill>
                  <a:srgbClr val="FFC000"/>
                </a:solidFill>
              </a:rPr>
              <a:t>швы днищ </a:t>
            </a:r>
            <a:r>
              <a:rPr lang="ru-RU" dirty="0" smtClean="0">
                <a:solidFill>
                  <a:schemeClr val="bg1"/>
                </a:solidFill>
              </a:rPr>
              <a:t>сосудов </a:t>
            </a:r>
            <a:r>
              <a:rPr lang="ru-RU" b="1" dirty="0" smtClean="0">
                <a:solidFill>
                  <a:srgbClr val="FFC000"/>
                </a:solidFill>
              </a:rPr>
              <a:t>должны быть смещены относительно друг друга </a:t>
            </a:r>
            <a:r>
              <a:rPr lang="ru-RU" dirty="0" smtClean="0">
                <a:solidFill>
                  <a:schemeClr val="bg1"/>
                </a:solidFill>
              </a:rPr>
              <a:t>на величину </a:t>
            </a:r>
            <a:r>
              <a:rPr lang="ru-RU" b="1" dirty="0" smtClean="0">
                <a:solidFill>
                  <a:srgbClr val="FFFF00"/>
                </a:solidFill>
              </a:rPr>
              <a:t>трехкратной толщины наиболее толстого элемента</a:t>
            </a:r>
            <a:r>
              <a:rPr lang="ru-RU" dirty="0" smtClean="0">
                <a:solidFill>
                  <a:schemeClr val="bg1"/>
                </a:solidFill>
              </a:rPr>
              <a:t>, но не менее чем на </a:t>
            </a:r>
            <a:r>
              <a:rPr lang="ru-RU" b="1" dirty="0" smtClean="0">
                <a:solidFill>
                  <a:srgbClr val="FFC000"/>
                </a:solidFill>
              </a:rPr>
              <a:t>100 мм </a:t>
            </a:r>
            <a:r>
              <a:rPr lang="ru-RU" dirty="0" smtClean="0">
                <a:solidFill>
                  <a:schemeClr val="bg1"/>
                </a:solidFill>
              </a:rPr>
              <a:t>между осями швов.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lV</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)Толстостенные сосуды</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57200" y="1571612"/>
            <a:ext cx="8229600" cy="5000660"/>
          </a:xfrm>
        </p:spPr>
        <p:txBody>
          <a:bodyPr/>
          <a:lstStyle/>
          <a:p>
            <a:r>
              <a:rPr lang="ru-RU" dirty="0" smtClean="0">
                <a:solidFill>
                  <a:schemeClr val="bg1"/>
                </a:solidFill>
              </a:rPr>
              <a:t>При изготовлении толстостенных сосудов используют </a:t>
            </a:r>
            <a:r>
              <a:rPr lang="ru-RU" b="1" dirty="0" smtClean="0">
                <a:solidFill>
                  <a:srgbClr val="FFC000"/>
                </a:solidFill>
              </a:rPr>
              <a:t>электрошлаковую сварку</a:t>
            </a:r>
            <a:r>
              <a:rPr lang="ru-RU" dirty="0" smtClean="0">
                <a:solidFill>
                  <a:schemeClr val="bg1"/>
                </a:solidFill>
              </a:rPr>
              <a:t> </a:t>
            </a:r>
            <a:r>
              <a:rPr lang="ru-RU" b="1" dirty="0" smtClean="0">
                <a:solidFill>
                  <a:schemeClr val="bg1"/>
                </a:solidFill>
              </a:rPr>
              <a:t>или </a:t>
            </a:r>
            <a:r>
              <a:rPr lang="ru-RU" b="1" dirty="0" smtClean="0">
                <a:solidFill>
                  <a:srgbClr val="FFC000"/>
                </a:solidFill>
              </a:rPr>
              <a:t>многослойную сварку под флюсом</a:t>
            </a:r>
            <a:r>
              <a:rPr lang="ru-RU" dirty="0" smtClean="0">
                <a:solidFill>
                  <a:schemeClr val="bg1"/>
                </a:solidFill>
              </a:rPr>
              <a:t> с прокладкой нескольких </a:t>
            </a:r>
            <a:r>
              <a:rPr lang="ru-RU" dirty="0" err="1" smtClean="0">
                <a:solidFill>
                  <a:schemeClr val="bg1"/>
                </a:solidFill>
              </a:rPr>
              <a:t>подварочных</a:t>
            </a:r>
            <a:r>
              <a:rPr lang="ru-RU" dirty="0" smtClean="0">
                <a:solidFill>
                  <a:schemeClr val="bg1"/>
                </a:solidFill>
              </a:rPr>
              <a:t> слоев.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57200" y="428604"/>
            <a:ext cx="4038600" cy="6215106"/>
          </a:xfrm>
        </p:spPr>
        <p:txBody>
          <a:bodyPr>
            <a:normAutofit fontScale="92500"/>
          </a:bodyPr>
          <a:lstStyle/>
          <a:p>
            <a:r>
              <a:rPr lang="ru-RU" dirty="0" smtClean="0">
                <a:solidFill>
                  <a:srgbClr val="FFC000"/>
                </a:solidFill>
              </a:rPr>
              <a:t>Форма разделки стыка обечайки со стенкой толщиной </a:t>
            </a:r>
            <a:r>
              <a:rPr lang="ru-RU" b="1" dirty="0" smtClean="0">
                <a:solidFill>
                  <a:srgbClr val="92D050"/>
                </a:solidFill>
              </a:rPr>
              <a:t>90мм.</a:t>
            </a: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pPr>
              <a:buNone/>
            </a:pPr>
            <a:endParaRPr lang="ru-RU" b="1" dirty="0" smtClean="0">
              <a:solidFill>
                <a:srgbClr val="92D050"/>
              </a:solidFill>
            </a:endParaRPr>
          </a:p>
          <a:p>
            <a:pPr>
              <a:buNone/>
            </a:pPr>
            <a:endParaRPr lang="ru-RU" b="1" dirty="0" smtClean="0">
              <a:solidFill>
                <a:srgbClr val="92D050"/>
              </a:solidFill>
            </a:endParaRPr>
          </a:p>
          <a:p>
            <a:pPr>
              <a:buNone/>
            </a:pPr>
            <a:r>
              <a:rPr lang="ru-RU" sz="1900" b="1" dirty="0" smtClean="0">
                <a:solidFill>
                  <a:schemeClr val="bg1"/>
                </a:solidFill>
              </a:rPr>
              <a:t>а – предварительная разделка стыка до наложения </a:t>
            </a:r>
            <a:r>
              <a:rPr lang="ru-RU" sz="1900" b="1" dirty="0" err="1" smtClean="0">
                <a:solidFill>
                  <a:schemeClr val="bg1"/>
                </a:solidFill>
              </a:rPr>
              <a:t>подварочного</a:t>
            </a:r>
            <a:r>
              <a:rPr lang="ru-RU" sz="1900" b="1" dirty="0" smtClean="0">
                <a:solidFill>
                  <a:schemeClr val="bg1"/>
                </a:solidFill>
              </a:rPr>
              <a:t> шва;</a:t>
            </a:r>
          </a:p>
          <a:p>
            <a:pPr>
              <a:buNone/>
            </a:pPr>
            <a:r>
              <a:rPr lang="ru-RU" sz="1900" b="1" dirty="0" smtClean="0">
                <a:solidFill>
                  <a:schemeClr val="bg1"/>
                </a:solidFill>
              </a:rPr>
              <a:t>б – окончательная разделка (после </a:t>
            </a:r>
            <a:r>
              <a:rPr lang="ru-RU" sz="1900" b="1" dirty="0" err="1" smtClean="0">
                <a:solidFill>
                  <a:schemeClr val="bg1"/>
                </a:solidFill>
              </a:rPr>
              <a:t>подварки</a:t>
            </a:r>
            <a:r>
              <a:rPr lang="ru-RU" sz="1900" b="1" dirty="0" smtClean="0">
                <a:solidFill>
                  <a:schemeClr val="bg1"/>
                </a:solidFill>
              </a:rPr>
              <a:t>).</a:t>
            </a:r>
            <a:endParaRPr lang="ru-RU" sz="1900" b="1" dirty="0">
              <a:solidFill>
                <a:schemeClr val="bg1"/>
              </a:solidFill>
            </a:endParaRPr>
          </a:p>
        </p:txBody>
      </p:sp>
      <p:sp>
        <p:nvSpPr>
          <p:cNvPr id="7" name="Содержимое 6"/>
          <p:cNvSpPr>
            <a:spLocks noGrp="1"/>
          </p:cNvSpPr>
          <p:nvPr>
            <p:ph sz="half" idx="2"/>
          </p:nvPr>
        </p:nvSpPr>
        <p:spPr>
          <a:xfrm>
            <a:off x="4648200" y="357166"/>
            <a:ext cx="4038600" cy="6143668"/>
          </a:xfrm>
        </p:spPr>
        <p:txBody>
          <a:bodyPr>
            <a:normAutofit fontScale="92500"/>
          </a:bodyPr>
          <a:lstStyle/>
          <a:p>
            <a:r>
              <a:rPr lang="ru-RU" dirty="0" smtClean="0">
                <a:solidFill>
                  <a:srgbClr val="FFC000"/>
                </a:solidFill>
              </a:rPr>
              <a:t>Форма разделки кольцевого стыка обечайки со стенкой толщиной </a:t>
            </a:r>
            <a:r>
              <a:rPr lang="ru-RU" b="1" dirty="0" smtClean="0">
                <a:solidFill>
                  <a:srgbClr val="92D050"/>
                </a:solidFill>
              </a:rPr>
              <a:t>90мм</a:t>
            </a: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endParaRPr lang="ru-RU" b="1" dirty="0" smtClean="0">
              <a:solidFill>
                <a:srgbClr val="92D050"/>
              </a:solidFill>
            </a:endParaRPr>
          </a:p>
          <a:p>
            <a:pPr>
              <a:buNone/>
            </a:pPr>
            <a:endParaRPr lang="ru-RU" b="1" dirty="0" smtClean="0">
              <a:solidFill>
                <a:srgbClr val="92D050"/>
              </a:solidFill>
            </a:endParaRPr>
          </a:p>
          <a:p>
            <a:pPr>
              <a:buNone/>
            </a:pPr>
            <a:r>
              <a:rPr lang="ru-RU" sz="1900" b="1" dirty="0" smtClean="0">
                <a:solidFill>
                  <a:schemeClr val="bg1"/>
                </a:solidFill>
              </a:rPr>
              <a:t>1 – ручная </a:t>
            </a:r>
            <a:r>
              <a:rPr lang="ru-RU" sz="1900" b="1" dirty="0" err="1" smtClean="0">
                <a:solidFill>
                  <a:schemeClr val="bg1"/>
                </a:solidFill>
              </a:rPr>
              <a:t>подварка</a:t>
            </a:r>
            <a:r>
              <a:rPr lang="ru-RU" sz="1900" b="1" dirty="0" smtClean="0">
                <a:solidFill>
                  <a:schemeClr val="bg1"/>
                </a:solidFill>
              </a:rPr>
              <a:t> изнутри;</a:t>
            </a:r>
          </a:p>
          <a:p>
            <a:pPr>
              <a:buNone/>
            </a:pPr>
            <a:r>
              <a:rPr lang="ru-RU" sz="1900" b="1" dirty="0" smtClean="0">
                <a:solidFill>
                  <a:schemeClr val="bg1"/>
                </a:solidFill>
              </a:rPr>
              <a:t>2 – ручная </a:t>
            </a:r>
            <a:r>
              <a:rPr lang="ru-RU" sz="1900" b="1" dirty="0" err="1" smtClean="0">
                <a:solidFill>
                  <a:schemeClr val="bg1"/>
                </a:solidFill>
              </a:rPr>
              <a:t>подварка</a:t>
            </a:r>
            <a:r>
              <a:rPr lang="ru-RU" sz="1900" b="1" dirty="0" smtClean="0">
                <a:solidFill>
                  <a:schemeClr val="bg1"/>
                </a:solidFill>
              </a:rPr>
              <a:t> снаружи;</a:t>
            </a:r>
          </a:p>
          <a:p>
            <a:pPr>
              <a:buNone/>
            </a:pPr>
            <a:r>
              <a:rPr lang="ru-RU" sz="1900" b="1" dirty="0" smtClean="0">
                <a:solidFill>
                  <a:schemeClr val="bg1"/>
                </a:solidFill>
              </a:rPr>
              <a:t>3 – основная многослойная автоматическая сварка снаружи.</a:t>
            </a:r>
            <a:endParaRPr lang="ru-RU" sz="1900" b="1" dirty="0">
              <a:solidFill>
                <a:schemeClr val="bg1"/>
              </a:solidFill>
            </a:endParaRPr>
          </a:p>
        </p:txBody>
      </p:sp>
      <p:pic>
        <p:nvPicPr>
          <p:cNvPr id="4" name="Picture 2" descr="C:\Documents and Settings\Тигр\Мои документы\Мои рисунки\Изображение\Изображение 003.jpg"/>
          <p:cNvPicPr>
            <a:picLocks noChangeAspect="1" noChangeArrowheads="1"/>
          </p:cNvPicPr>
          <p:nvPr/>
        </p:nvPicPr>
        <p:blipFill>
          <a:blip r:embed="rId2">
            <a:grayscl/>
            <a:lum bright="-10000" contrast="40000"/>
          </a:blip>
          <a:srcRect l="65147" t="51758" r="14504" b="22876"/>
          <a:stretch>
            <a:fillRect/>
          </a:stretch>
        </p:blipFill>
        <p:spPr bwMode="auto">
          <a:xfrm rot="5400000">
            <a:off x="1250133" y="1321579"/>
            <a:ext cx="2143140" cy="3643339"/>
          </a:xfrm>
          <a:prstGeom prst="rect">
            <a:avLst/>
          </a:prstGeom>
          <a:noFill/>
        </p:spPr>
      </p:pic>
      <p:pic>
        <p:nvPicPr>
          <p:cNvPr id="8" name="Picture 2" descr="C:\Documents and Settings\Тигр\Мои документы\Мои рисунки\Изображение\Изображение 003.jpg"/>
          <p:cNvPicPr>
            <a:picLocks noChangeAspect="1" noChangeArrowheads="1"/>
          </p:cNvPicPr>
          <p:nvPr/>
        </p:nvPicPr>
        <p:blipFill>
          <a:blip r:embed="rId2">
            <a:grayscl/>
            <a:lum bright="-10000" contrast="40000"/>
          </a:blip>
          <a:srcRect l="62525" t="11518" r="14441" b="49504"/>
          <a:stretch>
            <a:fillRect/>
          </a:stretch>
        </p:blipFill>
        <p:spPr bwMode="auto">
          <a:xfrm rot="5400000">
            <a:off x="5857883" y="928669"/>
            <a:ext cx="1857388" cy="428628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96908"/>
          </a:xfrm>
        </p:spPr>
        <p:txBody>
          <a:bodyPr>
            <a:noAutofit/>
          </a:bodyPr>
          <a:lstStyle/>
          <a:p>
            <a:r>
              <a:rPr lang="ru-RU" sz="2800" dirty="0" smtClean="0">
                <a:solidFill>
                  <a:srgbClr val="FFC000"/>
                </a:solidFill>
              </a:rPr>
              <a:t>Шов полушарий несущего корпуса атомного реактора</a:t>
            </a:r>
            <a:endParaRPr lang="ru-RU" sz="2800" dirty="0">
              <a:solidFill>
                <a:srgbClr val="FFC000"/>
              </a:solidFill>
            </a:endParaRPr>
          </a:p>
        </p:txBody>
      </p:sp>
      <p:sp>
        <p:nvSpPr>
          <p:cNvPr id="6" name="Содержимое 5"/>
          <p:cNvSpPr>
            <a:spLocks noGrp="1"/>
          </p:cNvSpPr>
          <p:nvPr>
            <p:ph idx="1"/>
          </p:nvPr>
        </p:nvSpPr>
        <p:spPr>
          <a:xfrm>
            <a:off x="428596" y="4714884"/>
            <a:ext cx="8229600" cy="1839907"/>
          </a:xfrm>
        </p:spPr>
        <p:txBody>
          <a:bodyPr>
            <a:normAutofit fontScale="70000" lnSpcReduction="20000"/>
          </a:bodyPr>
          <a:lstStyle/>
          <a:p>
            <a:pPr>
              <a:buNone/>
            </a:pPr>
            <a:r>
              <a:rPr lang="ru-RU" sz="3400" dirty="0" smtClean="0">
                <a:solidFill>
                  <a:srgbClr val="92D050"/>
                </a:solidFill>
              </a:rPr>
              <a:t>         а</a:t>
            </a:r>
            <a:r>
              <a:rPr lang="ru-RU" sz="3400" dirty="0" smtClean="0">
                <a:solidFill>
                  <a:schemeClr val="bg1"/>
                </a:solidFill>
              </a:rPr>
              <a:t> – разделка под сварку; </a:t>
            </a:r>
            <a:r>
              <a:rPr lang="ru-RU" sz="3400" dirty="0" smtClean="0">
                <a:solidFill>
                  <a:srgbClr val="92D050"/>
                </a:solidFill>
              </a:rPr>
              <a:t>б</a:t>
            </a:r>
            <a:r>
              <a:rPr lang="ru-RU" sz="3400" dirty="0" smtClean="0">
                <a:solidFill>
                  <a:schemeClr val="bg1"/>
                </a:solidFill>
              </a:rPr>
              <a:t> – заполнение шва; </a:t>
            </a:r>
          </a:p>
          <a:p>
            <a:pPr>
              <a:buNone/>
            </a:pPr>
            <a:r>
              <a:rPr lang="ru-RU" dirty="0" smtClean="0">
                <a:solidFill>
                  <a:schemeClr val="bg1"/>
                </a:solidFill>
              </a:rPr>
              <a:t>   1,2 – нержавеющая сталь, 3 –плавящееся подкладное кольцо, 4 – тридцать слоев наплавленных перлитным электродом; 5 – два слоя из </a:t>
            </a:r>
            <a:r>
              <a:rPr lang="ru-RU" dirty="0" err="1" smtClean="0">
                <a:solidFill>
                  <a:schemeClr val="bg1"/>
                </a:solidFill>
              </a:rPr>
              <a:t>армико-железа</a:t>
            </a:r>
            <a:r>
              <a:rPr lang="ru-RU" dirty="0" smtClean="0">
                <a:solidFill>
                  <a:schemeClr val="bg1"/>
                </a:solidFill>
              </a:rPr>
              <a:t>; 6 – пять проходов </a:t>
            </a:r>
            <a:r>
              <a:rPr lang="ru-RU" dirty="0" err="1" smtClean="0">
                <a:solidFill>
                  <a:schemeClr val="bg1"/>
                </a:solidFill>
              </a:rPr>
              <a:t>аустенитным</a:t>
            </a:r>
            <a:r>
              <a:rPr lang="ru-RU" dirty="0" smtClean="0">
                <a:solidFill>
                  <a:schemeClr val="bg1"/>
                </a:solidFill>
              </a:rPr>
              <a:t>  электродом, 7 – шесть проходов </a:t>
            </a:r>
            <a:r>
              <a:rPr lang="ru-RU" dirty="0" err="1" smtClean="0">
                <a:solidFill>
                  <a:schemeClr val="bg1"/>
                </a:solidFill>
              </a:rPr>
              <a:t>аустенитным</a:t>
            </a:r>
            <a:r>
              <a:rPr lang="ru-RU" dirty="0" smtClean="0">
                <a:solidFill>
                  <a:schemeClr val="bg1"/>
                </a:solidFill>
              </a:rPr>
              <a:t> электродом.</a:t>
            </a:r>
            <a:endParaRPr lang="ru-RU" dirty="0">
              <a:solidFill>
                <a:schemeClr val="bg1"/>
              </a:solidFill>
            </a:endParaRPr>
          </a:p>
        </p:txBody>
      </p:sp>
      <p:pic>
        <p:nvPicPr>
          <p:cNvPr id="2050" name="Picture 2" descr="C:\Documents and Settings\Тигр\Мои документы\Мои рисунки\Изображение\Изображение 004.jpg"/>
          <p:cNvPicPr>
            <a:picLocks noChangeAspect="1" noChangeArrowheads="1"/>
          </p:cNvPicPr>
          <p:nvPr/>
        </p:nvPicPr>
        <p:blipFill>
          <a:blip r:embed="rId3">
            <a:grayscl/>
            <a:lum bright="-10000" contrast="40000"/>
          </a:blip>
          <a:srcRect l="46683" t="46643" r="3378" b="33013"/>
          <a:stretch>
            <a:fillRect/>
          </a:stretch>
        </p:blipFill>
        <p:spPr bwMode="auto">
          <a:xfrm>
            <a:off x="642910" y="1285860"/>
            <a:ext cx="5786478" cy="3214710"/>
          </a:xfrm>
          <a:prstGeom prst="rect">
            <a:avLst/>
          </a:prstGeom>
          <a:noFill/>
        </p:spPr>
      </p:pic>
      <p:pic>
        <p:nvPicPr>
          <p:cNvPr id="2051" name="Picture 3" descr="C:\Documents and Settings\Тигр\Мои документы\Мои рисунки\Изображение\Изображение 004.jpg"/>
          <p:cNvPicPr>
            <a:picLocks noChangeAspect="1" noChangeArrowheads="1"/>
          </p:cNvPicPr>
          <p:nvPr/>
        </p:nvPicPr>
        <p:blipFill>
          <a:blip r:embed="rId3">
            <a:grayscl/>
            <a:lum bright="-10000" contrast="40000"/>
          </a:blip>
          <a:srcRect l="46683" t="2803" r="2268" b="60579"/>
          <a:stretch>
            <a:fillRect/>
          </a:stretch>
        </p:blipFill>
        <p:spPr bwMode="auto">
          <a:xfrm>
            <a:off x="6638940" y="857232"/>
            <a:ext cx="2190766" cy="21431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643998" cy="6286544"/>
          </a:xfrm>
        </p:spPr>
        <p:txBody>
          <a:bodyPr>
            <a:normAutofit lnSpcReduction="10000"/>
          </a:bodyPr>
          <a:lstStyle/>
          <a:p>
            <a:r>
              <a:rPr lang="ru-RU" dirty="0" smtClean="0">
                <a:solidFill>
                  <a:schemeClr val="bg1"/>
                </a:solidFill>
              </a:rPr>
              <a:t>Зазор при сварке фиксируется приваркой скоб.</a:t>
            </a:r>
          </a:p>
          <a:p>
            <a:endParaRPr lang="ru-RU" dirty="0" smtClean="0">
              <a:solidFill>
                <a:schemeClr val="bg1"/>
              </a:solidFill>
            </a:endParaRPr>
          </a:p>
          <a:p>
            <a:endParaRPr lang="ru-RU" dirty="0" smtClean="0">
              <a:solidFill>
                <a:schemeClr val="bg1"/>
              </a:solidFill>
            </a:endParaRPr>
          </a:p>
          <a:p>
            <a:pPr>
              <a:buNone/>
            </a:pPr>
            <a:endParaRPr lang="ru-RU" dirty="0" smtClean="0">
              <a:solidFill>
                <a:schemeClr val="bg1"/>
              </a:solidFill>
            </a:endParaRPr>
          </a:p>
          <a:p>
            <a:r>
              <a:rPr lang="ru-RU" dirty="0" smtClean="0">
                <a:solidFill>
                  <a:schemeClr val="bg1"/>
                </a:solidFill>
              </a:rPr>
              <a:t>В случае </a:t>
            </a:r>
            <a:r>
              <a:rPr lang="ru-RU" b="1" dirty="0" smtClean="0">
                <a:solidFill>
                  <a:srgbClr val="92D050"/>
                </a:solidFill>
              </a:rPr>
              <a:t>приварки опор или иных элементов к корпусу сосуда</a:t>
            </a:r>
            <a:r>
              <a:rPr lang="ru-RU" dirty="0" smtClean="0">
                <a:solidFill>
                  <a:schemeClr val="bg1"/>
                </a:solidFill>
              </a:rPr>
              <a:t> </a:t>
            </a:r>
            <a:r>
              <a:rPr lang="ru-RU" b="1" dirty="0" smtClean="0">
                <a:solidFill>
                  <a:srgbClr val="FFC000"/>
                </a:solidFill>
              </a:rPr>
              <a:t>расстояние между краем сварного шва сосуда и краем шва приварки элемента должно быть не менее толщины стенки корпуса сосуда</a:t>
            </a:r>
            <a:r>
              <a:rPr lang="ru-RU" dirty="0" smtClean="0">
                <a:solidFill>
                  <a:schemeClr val="bg1"/>
                </a:solidFill>
              </a:rPr>
              <a:t>, но не менее </a:t>
            </a:r>
            <a:r>
              <a:rPr lang="ru-RU" b="1" dirty="0" smtClean="0">
                <a:solidFill>
                  <a:srgbClr val="FFC000"/>
                </a:solidFill>
              </a:rPr>
              <a:t>20 мм</a:t>
            </a:r>
            <a:r>
              <a:rPr lang="ru-RU" dirty="0" smtClean="0">
                <a:solidFill>
                  <a:schemeClr val="bg1"/>
                </a:solidFill>
              </a:rPr>
              <a:t>.</a:t>
            </a:r>
          </a:p>
          <a:p>
            <a:r>
              <a:rPr lang="ru-RU" dirty="0" smtClean="0">
                <a:solidFill>
                  <a:schemeClr val="bg1"/>
                </a:solidFill>
              </a:rPr>
              <a:t>Отверстия для люков, лючков и штуцеров должны располагаться  вне сварных швов.</a:t>
            </a:r>
            <a:endParaRPr lang="ru-RU" dirty="0">
              <a:solidFill>
                <a:schemeClr val="bg1"/>
              </a:solidFill>
            </a:endParaRPr>
          </a:p>
        </p:txBody>
      </p:sp>
      <p:pic>
        <p:nvPicPr>
          <p:cNvPr id="1026" name="Picture 2" descr="C:\Documents and Settings\Тигр\Мои документы\Мои рисунки\Изображение\Изображение 005.jpg"/>
          <p:cNvPicPr>
            <a:picLocks noChangeAspect="1" noChangeArrowheads="1"/>
          </p:cNvPicPr>
          <p:nvPr/>
        </p:nvPicPr>
        <p:blipFill>
          <a:blip r:embed="rId2">
            <a:grayscl/>
            <a:lum contrast="40000"/>
          </a:blip>
          <a:srcRect l="8464" t="29070" r="8518" b="10465"/>
          <a:stretch>
            <a:fillRect/>
          </a:stretch>
        </p:blipFill>
        <p:spPr bwMode="auto">
          <a:xfrm rot="10800000">
            <a:off x="2500298" y="1000108"/>
            <a:ext cx="3643362" cy="18573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92500" lnSpcReduction="10000"/>
          </a:bodyPr>
          <a:lstStyle/>
          <a:p>
            <a:r>
              <a:rPr lang="ru-RU" dirty="0" smtClean="0">
                <a:solidFill>
                  <a:schemeClr val="bg1"/>
                </a:solidFill>
              </a:rPr>
              <a:t>Для сосудов из углеродистых и низколегированных сталей </a:t>
            </a:r>
            <a:r>
              <a:rPr lang="ru-RU" b="1" dirty="0" smtClean="0">
                <a:solidFill>
                  <a:srgbClr val="FFC000"/>
                </a:solidFill>
              </a:rPr>
              <a:t>термическая обработка обязательна</a:t>
            </a:r>
            <a:r>
              <a:rPr lang="ru-RU" dirty="0" smtClean="0">
                <a:solidFill>
                  <a:schemeClr val="bg1"/>
                </a:solidFill>
              </a:rPr>
              <a:t>, если толщина стенки  свыше </a:t>
            </a:r>
            <a:r>
              <a:rPr lang="ru-RU" b="1" dirty="0" smtClean="0">
                <a:solidFill>
                  <a:srgbClr val="FFC000"/>
                </a:solidFill>
              </a:rPr>
              <a:t>36мм</a:t>
            </a:r>
            <a:r>
              <a:rPr lang="ru-RU" dirty="0" smtClean="0">
                <a:solidFill>
                  <a:schemeClr val="bg1"/>
                </a:solidFill>
              </a:rPr>
              <a:t>.</a:t>
            </a:r>
          </a:p>
          <a:p>
            <a:r>
              <a:rPr lang="ru-RU" dirty="0" smtClean="0">
                <a:solidFill>
                  <a:schemeClr val="bg1"/>
                </a:solidFill>
              </a:rPr>
              <a:t>Термическая обработка ограничивается </a:t>
            </a:r>
            <a:r>
              <a:rPr lang="ru-RU" b="1" dirty="0" smtClean="0">
                <a:solidFill>
                  <a:srgbClr val="92D050"/>
                </a:solidFill>
              </a:rPr>
              <a:t>высоким отпуском</a:t>
            </a:r>
            <a:r>
              <a:rPr lang="ru-RU" dirty="0" smtClean="0">
                <a:solidFill>
                  <a:schemeClr val="bg1"/>
                </a:solidFill>
              </a:rPr>
              <a:t>, но иногда требуется </a:t>
            </a:r>
            <a:r>
              <a:rPr lang="ru-RU" b="1" dirty="0" smtClean="0">
                <a:solidFill>
                  <a:srgbClr val="92D050"/>
                </a:solidFill>
              </a:rPr>
              <a:t>нормализация</a:t>
            </a:r>
            <a:r>
              <a:rPr lang="ru-RU" dirty="0" smtClean="0">
                <a:solidFill>
                  <a:schemeClr val="bg1"/>
                </a:solidFill>
              </a:rPr>
              <a:t> для улучшения структуры зоны шва.</a:t>
            </a:r>
          </a:p>
          <a:p>
            <a:pPr>
              <a:buNone/>
            </a:pPr>
            <a:endParaRPr lang="ru-RU" dirty="0" smtClean="0">
              <a:solidFill>
                <a:schemeClr val="bg1"/>
              </a:solidFill>
            </a:endParaRPr>
          </a:p>
          <a:p>
            <a:pPr>
              <a:buNone/>
            </a:pPr>
            <a:endParaRPr lang="ru-RU" dirty="0" smtClean="0">
              <a:solidFill>
                <a:schemeClr val="bg1"/>
              </a:solidFill>
            </a:endParaRPr>
          </a:p>
          <a:p>
            <a:pPr>
              <a:buNone/>
            </a:pPr>
            <a:endParaRPr lang="ru-RU" dirty="0" smtClean="0">
              <a:solidFill>
                <a:schemeClr val="bg1"/>
              </a:solidFill>
            </a:endParaRPr>
          </a:p>
          <a:p>
            <a:r>
              <a:rPr lang="ru-RU" sz="2000" dirty="0" smtClean="0">
                <a:solidFill>
                  <a:schemeClr val="bg1"/>
                </a:solidFill>
              </a:rPr>
              <a:t>Временная газовая печь для </a:t>
            </a:r>
          </a:p>
          <a:p>
            <a:pPr>
              <a:buNone/>
            </a:pPr>
            <a:r>
              <a:rPr lang="ru-RU" sz="2000" dirty="0" smtClean="0">
                <a:solidFill>
                  <a:schemeClr val="bg1"/>
                </a:solidFill>
              </a:rPr>
              <a:t>термообработки.</a:t>
            </a:r>
            <a:endParaRPr lang="ru-RU" sz="2000" dirty="0">
              <a:solidFill>
                <a:schemeClr val="bg1"/>
              </a:solidFill>
            </a:endParaRPr>
          </a:p>
        </p:txBody>
      </p:sp>
      <p:pic>
        <p:nvPicPr>
          <p:cNvPr id="3074" name="Picture 2" descr="C:\Documents and Settings\Тигр\Мои документы\Мои рисунки\Изображение\Изображение 004.jpg"/>
          <p:cNvPicPr>
            <a:picLocks noChangeAspect="1" noChangeArrowheads="1"/>
          </p:cNvPicPr>
          <p:nvPr/>
        </p:nvPicPr>
        <p:blipFill>
          <a:blip r:embed="rId2">
            <a:grayscl/>
            <a:lum bright="-10000" contrast="40000"/>
          </a:blip>
          <a:srcRect l="6733" t="67902" r="63304" b="7685"/>
          <a:stretch>
            <a:fillRect/>
          </a:stretch>
        </p:blipFill>
        <p:spPr bwMode="auto">
          <a:xfrm>
            <a:off x="4571999" y="3802064"/>
            <a:ext cx="2428893" cy="269877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dirty="0" smtClean="0">
                <a:solidFill>
                  <a:schemeClr val="bg1"/>
                </a:solidFill>
              </a:rPr>
              <a:t>Для предотвращения деформаций от собственной массы, при нагреве до температуры </a:t>
            </a:r>
            <a:r>
              <a:rPr lang="ru-RU" dirty="0" smtClean="0">
                <a:solidFill>
                  <a:srgbClr val="FFC000"/>
                </a:solidFill>
              </a:rPr>
              <a:t>900-1000°С</a:t>
            </a:r>
            <a:r>
              <a:rPr lang="ru-RU" dirty="0" smtClean="0">
                <a:solidFill>
                  <a:schemeClr val="bg1"/>
                </a:solidFill>
              </a:rPr>
              <a:t>, в сосуде создают избыточное давление углекислого газа (</a:t>
            </a:r>
            <a:r>
              <a:rPr lang="ru-RU" dirty="0" smtClean="0">
                <a:solidFill>
                  <a:srgbClr val="FFC000"/>
                </a:solidFill>
              </a:rPr>
              <a:t>2-3кгс/см</a:t>
            </a:r>
            <a:r>
              <a:rPr lang="ru-RU" baseline="30000" dirty="0" smtClean="0">
                <a:solidFill>
                  <a:srgbClr val="FFC000"/>
                </a:solidFill>
              </a:rPr>
              <a:t>2</a:t>
            </a:r>
            <a:r>
              <a:rPr lang="ru-RU" dirty="0" smtClean="0">
                <a:solidFill>
                  <a:schemeClr val="bg1"/>
                </a:solidFill>
              </a:rPr>
              <a:t>). </a:t>
            </a:r>
          </a:p>
          <a:p>
            <a:r>
              <a:rPr lang="ru-RU" dirty="0" smtClean="0">
                <a:solidFill>
                  <a:schemeClr val="bg1"/>
                </a:solidFill>
              </a:rPr>
              <a:t>Для термической обработки используют </a:t>
            </a:r>
            <a:r>
              <a:rPr lang="ru-RU" dirty="0" smtClean="0">
                <a:solidFill>
                  <a:srgbClr val="92D050"/>
                </a:solidFill>
              </a:rPr>
              <a:t>печи большого размера </a:t>
            </a:r>
            <a:r>
              <a:rPr lang="ru-RU" dirty="0" smtClean="0">
                <a:solidFill>
                  <a:schemeClr val="bg1"/>
                </a:solidFill>
              </a:rPr>
              <a:t>или используют </a:t>
            </a:r>
            <a:r>
              <a:rPr lang="ru-RU" dirty="0" smtClean="0">
                <a:solidFill>
                  <a:srgbClr val="92D050"/>
                </a:solidFill>
              </a:rPr>
              <a:t>индукционный</a:t>
            </a:r>
            <a:r>
              <a:rPr lang="ru-RU" dirty="0" smtClean="0">
                <a:solidFill>
                  <a:schemeClr val="bg1"/>
                </a:solidFill>
              </a:rPr>
              <a:t> или </a:t>
            </a:r>
            <a:r>
              <a:rPr lang="ru-RU" dirty="0" smtClean="0">
                <a:solidFill>
                  <a:srgbClr val="92D050"/>
                </a:solidFill>
              </a:rPr>
              <a:t>газовый</a:t>
            </a:r>
            <a:r>
              <a:rPr lang="ru-RU" dirty="0" smtClean="0">
                <a:solidFill>
                  <a:schemeClr val="bg1"/>
                </a:solidFill>
              </a:rPr>
              <a:t> нагрев.</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Метод навивки слоев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85720" y="1142984"/>
            <a:ext cx="8643998" cy="5500726"/>
          </a:xfrm>
        </p:spPr>
        <p:txBody>
          <a:bodyPr>
            <a:normAutofit lnSpcReduction="10000"/>
          </a:bodyPr>
          <a:lstStyle/>
          <a:p>
            <a:r>
              <a:rPr lang="ru-RU" b="1" dirty="0" smtClean="0">
                <a:solidFill>
                  <a:srgbClr val="92D050"/>
                </a:solidFill>
              </a:rPr>
              <a:t>Для предотвращения опасности хрупкого разрушения и уменьшения технологических трудностей</a:t>
            </a:r>
            <a:r>
              <a:rPr lang="ru-RU" dirty="0" smtClean="0">
                <a:solidFill>
                  <a:schemeClr val="bg1"/>
                </a:solidFill>
              </a:rPr>
              <a:t> при изготовлении сосудов с толщиной стенки </a:t>
            </a:r>
            <a:r>
              <a:rPr lang="ru-RU" b="1" dirty="0" smtClean="0">
                <a:solidFill>
                  <a:srgbClr val="FFC000"/>
                </a:solidFill>
              </a:rPr>
              <a:t>200-400мм</a:t>
            </a:r>
            <a:r>
              <a:rPr lang="ru-RU" dirty="0" smtClean="0">
                <a:solidFill>
                  <a:schemeClr val="bg1"/>
                </a:solidFill>
              </a:rPr>
              <a:t>, наиболее целесообразно изготовлять из </a:t>
            </a:r>
            <a:r>
              <a:rPr lang="ru-RU" b="1" dirty="0" smtClean="0">
                <a:solidFill>
                  <a:srgbClr val="FFC000"/>
                </a:solidFill>
              </a:rPr>
              <a:t>многослойными</a:t>
            </a:r>
            <a:r>
              <a:rPr lang="ru-RU" dirty="0" smtClean="0">
                <a:solidFill>
                  <a:schemeClr val="bg1"/>
                </a:solidFill>
              </a:rPr>
              <a:t> – </a:t>
            </a:r>
            <a:r>
              <a:rPr lang="ru-RU" b="1" dirty="0" smtClean="0">
                <a:solidFill>
                  <a:srgbClr val="FFFF00"/>
                </a:solidFill>
              </a:rPr>
              <a:t>навивкой на основную обечайку толщиной </a:t>
            </a:r>
            <a:r>
              <a:rPr lang="ru-RU" b="1" dirty="0" smtClean="0">
                <a:solidFill>
                  <a:srgbClr val="FFC000"/>
                </a:solidFill>
              </a:rPr>
              <a:t>20-40мм</a:t>
            </a:r>
            <a:r>
              <a:rPr lang="ru-RU" b="1" dirty="0" smtClean="0">
                <a:solidFill>
                  <a:srgbClr val="FFFF00"/>
                </a:solidFill>
              </a:rPr>
              <a:t> требуемого числа слоев рулонной стали  толщиной </a:t>
            </a:r>
            <a:r>
              <a:rPr lang="ru-RU" b="1" dirty="0" smtClean="0">
                <a:solidFill>
                  <a:srgbClr val="FFC000"/>
                </a:solidFill>
              </a:rPr>
              <a:t>4-8мм</a:t>
            </a:r>
            <a:r>
              <a:rPr lang="ru-RU" b="1" dirty="0" smtClean="0">
                <a:solidFill>
                  <a:srgbClr val="FFFF00"/>
                </a:solidFill>
              </a:rPr>
              <a:t>.</a:t>
            </a:r>
          </a:p>
          <a:p>
            <a:r>
              <a:rPr lang="ru-RU" b="1" u="sng" dirty="0" smtClean="0">
                <a:solidFill>
                  <a:srgbClr val="FFC000"/>
                </a:solidFill>
              </a:rPr>
              <a:t>Рабочее давление </a:t>
            </a:r>
            <a:r>
              <a:rPr lang="ru-RU" b="1" dirty="0" smtClean="0">
                <a:solidFill>
                  <a:srgbClr val="FFC000"/>
                </a:solidFill>
              </a:rPr>
              <a:t>от 100 до 2500 кгс/см</a:t>
            </a:r>
            <a:r>
              <a:rPr lang="ru-RU" b="1" baseline="30000" dirty="0" smtClean="0">
                <a:solidFill>
                  <a:srgbClr val="FFC000"/>
                </a:solidFill>
              </a:rPr>
              <a:t>2</a:t>
            </a:r>
            <a:r>
              <a:rPr lang="ru-RU" b="1" dirty="0" smtClean="0">
                <a:solidFill>
                  <a:srgbClr val="FFC000"/>
                </a:solidFill>
              </a:rPr>
              <a:t>.</a:t>
            </a:r>
          </a:p>
          <a:p>
            <a:endParaRPr lang="ru-RU"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FFC000"/>
                </a:solidFill>
              </a:rPr>
              <a:t>Сосуд высокого давления многослойный</a:t>
            </a:r>
            <a:br>
              <a:rPr lang="ru-RU" sz="2800" b="1" dirty="0" smtClean="0">
                <a:solidFill>
                  <a:srgbClr val="FFC000"/>
                </a:solidFill>
              </a:rPr>
            </a:br>
            <a:r>
              <a:rPr lang="ru-RU" sz="2800" b="1" dirty="0" smtClean="0">
                <a:solidFill>
                  <a:srgbClr val="FFC000"/>
                </a:solidFill>
              </a:rPr>
              <a:t>для хранения сухих газов под давлением 32кгс/см</a:t>
            </a:r>
            <a:r>
              <a:rPr lang="ru-RU" sz="2800" b="1" baseline="30000" dirty="0" smtClean="0">
                <a:solidFill>
                  <a:srgbClr val="FFC000"/>
                </a:solidFill>
              </a:rPr>
              <a:t>2</a:t>
            </a:r>
            <a:r>
              <a:rPr lang="ru-RU" sz="2800" b="1" dirty="0" smtClean="0">
                <a:solidFill>
                  <a:srgbClr val="FFC000"/>
                </a:solidFill>
              </a:rPr>
              <a:t> </a:t>
            </a:r>
            <a:endParaRPr lang="ru-RU" sz="2800" b="1" dirty="0">
              <a:solidFill>
                <a:srgbClr val="FFC000"/>
              </a:solidFill>
            </a:endParaRPr>
          </a:p>
        </p:txBody>
      </p:sp>
      <p:sp>
        <p:nvSpPr>
          <p:cNvPr id="3" name="Содержимое 2"/>
          <p:cNvSpPr>
            <a:spLocks noGrp="1"/>
          </p:cNvSpPr>
          <p:nvPr>
            <p:ph idx="1"/>
          </p:nvPr>
        </p:nvSpPr>
        <p:spPr/>
        <p:txBody>
          <a:bodyPr/>
          <a:lstStyle/>
          <a:p>
            <a:endParaRPr lang="ru-RU" dirty="0"/>
          </a:p>
        </p:txBody>
      </p:sp>
      <p:pic>
        <p:nvPicPr>
          <p:cNvPr id="4099" name="Picture 3" descr="Картинка 3 из 26">
            <a:hlinkClick r:id="rId3"/>
          </p:cNvPr>
          <p:cNvPicPr>
            <a:picLocks noChangeAspect="1" noChangeArrowheads="1"/>
          </p:cNvPicPr>
          <p:nvPr/>
        </p:nvPicPr>
        <p:blipFill>
          <a:blip r:embed="rId4"/>
          <a:srcRect/>
          <a:stretch>
            <a:fillRect/>
          </a:stretch>
        </p:blipFill>
        <p:spPr bwMode="auto">
          <a:xfrm>
            <a:off x="1337738" y="1571612"/>
            <a:ext cx="6845203" cy="4572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6500858"/>
          </a:xfrm>
        </p:spPr>
        <p:txBody>
          <a:bodyPr>
            <a:normAutofit fontScale="92500" lnSpcReduction="20000"/>
          </a:bodyPr>
          <a:lstStyle/>
          <a:p>
            <a:r>
              <a:rPr lang="ru-RU" dirty="0" smtClean="0">
                <a:solidFill>
                  <a:schemeClr val="bg1"/>
                </a:solidFill>
              </a:rPr>
              <a:t>Сосуды должны отвечать требованиям к конструкции, изготовлению, монтажу, арматуре, контрольно-измерительным приборам, предохранительным устройствам, установке, регистрации, техническому освидетельствованию и обслуживанию, определяемым «</a:t>
            </a:r>
            <a:r>
              <a:rPr lang="ru-RU" dirty="0" smtClean="0">
                <a:solidFill>
                  <a:srgbClr val="FFC000"/>
                </a:solidFill>
              </a:rPr>
              <a:t>Правилами устройства и безопасной эксплуатации сосудов, работающих под давлением</a:t>
            </a:r>
            <a:r>
              <a:rPr lang="ru-RU" dirty="0" smtClean="0">
                <a:solidFill>
                  <a:schemeClr val="bg1"/>
                </a:solidFill>
              </a:rPr>
              <a:t>». </a:t>
            </a:r>
            <a:r>
              <a:rPr lang="ru-RU" dirty="0" smtClean="0">
                <a:solidFill>
                  <a:srgbClr val="92D050"/>
                </a:solidFill>
              </a:rPr>
              <a:t>ГОСТ 12.2.085-82 </a:t>
            </a:r>
            <a:r>
              <a:rPr lang="ru-RU" dirty="0" smtClean="0">
                <a:solidFill>
                  <a:schemeClr val="bg1"/>
                </a:solidFill>
              </a:rPr>
              <a:t>(контролирует </a:t>
            </a:r>
            <a:r>
              <a:rPr lang="ru-RU" b="1" u="sng" dirty="0" smtClean="0">
                <a:solidFill>
                  <a:srgbClr val="FFFF00"/>
                </a:solidFill>
              </a:rPr>
              <a:t>ГОСГОРТЕХНАДЗОР</a:t>
            </a:r>
            <a:r>
              <a:rPr lang="ru-RU" dirty="0" smtClean="0">
                <a:solidFill>
                  <a:schemeClr val="bg1"/>
                </a:solidFill>
              </a:rPr>
              <a:t>). </a:t>
            </a:r>
          </a:p>
          <a:p>
            <a:r>
              <a:rPr lang="ru-RU" dirty="0" smtClean="0">
                <a:solidFill>
                  <a:schemeClr val="bg1"/>
                </a:solidFill>
              </a:rPr>
              <a:t>Эти правила распространяются на сосуды, работающие под давлением свыше </a:t>
            </a:r>
            <a:r>
              <a:rPr lang="ru-RU" b="1" dirty="0" smtClean="0">
                <a:solidFill>
                  <a:srgbClr val="FFC000"/>
                </a:solidFill>
              </a:rPr>
              <a:t>0,7кгс/см</a:t>
            </a:r>
            <a:r>
              <a:rPr lang="ru-RU" b="1" baseline="30000" dirty="0" smtClean="0">
                <a:solidFill>
                  <a:srgbClr val="FFC000"/>
                </a:solidFill>
              </a:rPr>
              <a:t>2</a:t>
            </a:r>
            <a:r>
              <a:rPr lang="ru-RU" b="1" dirty="0" smtClean="0">
                <a:solidFill>
                  <a:srgbClr val="FFC000"/>
                </a:solidFill>
              </a:rPr>
              <a:t>.</a:t>
            </a:r>
          </a:p>
          <a:p>
            <a:r>
              <a:rPr lang="ru-RU" dirty="0" smtClean="0">
                <a:solidFill>
                  <a:srgbClr val="92D050"/>
                </a:solidFill>
              </a:rPr>
              <a:t>К сварке таких сосудов допускаются сварщики, прошедшие специальное обучение, сдавшие экзамен и имеющие </a:t>
            </a:r>
            <a:r>
              <a:rPr lang="ru-RU" b="1" dirty="0" smtClean="0">
                <a:solidFill>
                  <a:srgbClr val="FFC000"/>
                </a:solidFill>
              </a:rPr>
              <a:t>специальное удостоверение</a:t>
            </a:r>
            <a:r>
              <a:rPr lang="ru-RU" dirty="0" smtClean="0">
                <a:solidFill>
                  <a:srgbClr val="92D050"/>
                </a:solidFill>
              </a:rPr>
              <a:t>.</a:t>
            </a:r>
            <a:endParaRPr lang="ru-RU" dirty="0">
              <a:solidFill>
                <a:srgbClr val="92D05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643998" cy="6215106"/>
          </a:xfrm>
        </p:spPr>
        <p:txBody>
          <a:bodyPr>
            <a:normAutofit lnSpcReduction="10000"/>
          </a:bodyPr>
          <a:lstStyle/>
          <a:p>
            <a:r>
              <a:rPr lang="ru-RU" dirty="0" smtClean="0">
                <a:solidFill>
                  <a:schemeClr val="bg1"/>
                </a:solidFill>
              </a:rPr>
              <a:t>В зависимости от рабочей среды, центральная обечайка может быть </a:t>
            </a:r>
            <a:r>
              <a:rPr lang="ru-RU" b="1" dirty="0" smtClean="0">
                <a:solidFill>
                  <a:srgbClr val="92D050"/>
                </a:solidFill>
              </a:rPr>
              <a:t>двухслойной</a:t>
            </a:r>
            <a:r>
              <a:rPr lang="ru-RU" dirty="0" smtClean="0">
                <a:solidFill>
                  <a:schemeClr val="bg1"/>
                </a:solidFill>
              </a:rPr>
              <a:t> или из </a:t>
            </a:r>
            <a:r>
              <a:rPr lang="ru-RU" b="1" dirty="0" err="1" smtClean="0">
                <a:solidFill>
                  <a:srgbClr val="92D050"/>
                </a:solidFill>
              </a:rPr>
              <a:t>коррозионно</a:t>
            </a:r>
            <a:r>
              <a:rPr lang="ru-RU" b="1" dirty="0" smtClean="0">
                <a:solidFill>
                  <a:srgbClr val="92D050"/>
                </a:solidFill>
              </a:rPr>
              <a:t> стойкой стали</a:t>
            </a:r>
            <a:r>
              <a:rPr lang="ru-RU" dirty="0" smtClean="0">
                <a:solidFill>
                  <a:schemeClr val="bg1"/>
                </a:solidFill>
              </a:rPr>
              <a:t>, а слои наружной части корпуса из </a:t>
            </a:r>
            <a:r>
              <a:rPr lang="ru-RU" b="1" dirty="0" smtClean="0">
                <a:solidFill>
                  <a:srgbClr val="92D050"/>
                </a:solidFill>
              </a:rPr>
              <a:t>низколегированной</a:t>
            </a:r>
            <a:r>
              <a:rPr lang="ru-RU" dirty="0" smtClean="0">
                <a:solidFill>
                  <a:schemeClr val="bg1"/>
                </a:solidFill>
              </a:rPr>
              <a:t>.</a:t>
            </a:r>
          </a:p>
          <a:p>
            <a:r>
              <a:rPr lang="ru-RU" dirty="0" smtClean="0">
                <a:solidFill>
                  <a:schemeClr val="bg1"/>
                </a:solidFill>
              </a:rPr>
              <a:t>После закрепления навитой полосы и сварки облицовочной обечайки, </a:t>
            </a:r>
            <a:r>
              <a:rPr lang="ru-RU" b="1" dirty="0" smtClean="0">
                <a:solidFill>
                  <a:srgbClr val="FFC000"/>
                </a:solidFill>
              </a:rPr>
              <a:t>торцы многослойной обечайки протачивают  и подвергают наплавке</a:t>
            </a:r>
            <a:r>
              <a:rPr lang="ru-RU" dirty="0" smtClean="0">
                <a:solidFill>
                  <a:schemeClr val="bg1"/>
                </a:solidFill>
              </a:rPr>
              <a:t> слоем, толщиной не менее </a:t>
            </a:r>
            <a:r>
              <a:rPr lang="ru-RU" b="1" dirty="0" smtClean="0">
                <a:solidFill>
                  <a:srgbClr val="92D050"/>
                </a:solidFill>
              </a:rPr>
              <a:t>10мм</a:t>
            </a:r>
            <a:r>
              <a:rPr lang="ru-RU" dirty="0" smtClean="0">
                <a:solidFill>
                  <a:srgbClr val="FFC000"/>
                </a:solidFill>
              </a:rPr>
              <a:t>, </a:t>
            </a:r>
            <a:r>
              <a:rPr lang="ru-RU" b="1" dirty="0" smtClean="0">
                <a:solidFill>
                  <a:srgbClr val="FFC000"/>
                </a:solidFill>
              </a:rPr>
              <a:t>который механически обрабатывают</a:t>
            </a:r>
            <a:r>
              <a:rPr lang="ru-RU" dirty="0" smtClean="0">
                <a:solidFill>
                  <a:srgbClr val="FFC000"/>
                </a:solidFill>
              </a:rPr>
              <a:t> </a:t>
            </a:r>
            <a:r>
              <a:rPr lang="ru-RU" b="1" dirty="0" smtClean="0">
                <a:solidFill>
                  <a:srgbClr val="FFC000"/>
                </a:solidFill>
              </a:rPr>
              <a:t>для получения требуемой формы разделки кромок</a:t>
            </a:r>
            <a:r>
              <a:rPr lang="ru-RU" dirty="0" smtClean="0">
                <a:solidFill>
                  <a:srgbClr val="FFC000"/>
                </a:solidFill>
              </a:rPr>
              <a:t>.</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lstStyle/>
          <a:p>
            <a:r>
              <a:rPr lang="ru-RU" dirty="0" smtClean="0">
                <a:solidFill>
                  <a:schemeClr val="bg1"/>
                </a:solidFill>
              </a:rPr>
              <a:t>Кольцевые швы между обечайками выполняют </a:t>
            </a:r>
            <a:r>
              <a:rPr lang="ru-RU" b="1" dirty="0" smtClean="0">
                <a:solidFill>
                  <a:srgbClr val="FFC000"/>
                </a:solidFill>
              </a:rPr>
              <a:t>многослойными</a:t>
            </a:r>
            <a:r>
              <a:rPr lang="ru-RU" dirty="0" smtClean="0">
                <a:solidFill>
                  <a:schemeClr val="bg1"/>
                </a:solidFill>
              </a:rPr>
              <a:t>.</a:t>
            </a:r>
            <a:endParaRPr lang="ru-RU" dirty="0">
              <a:solidFill>
                <a:schemeClr val="bg1"/>
              </a:solidFill>
            </a:endParaRPr>
          </a:p>
        </p:txBody>
      </p:sp>
      <p:sp>
        <p:nvSpPr>
          <p:cNvPr id="4" name="SMARTPenAnnotation0"/>
          <p:cNvSpPr/>
          <p:nvPr/>
        </p:nvSpPr>
        <p:spPr>
          <a:xfrm>
            <a:off x="1443072" y="3000375"/>
            <a:ext cx="1628734" cy="2116825"/>
          </a:xfrm>
          <a:custGeom>
            <a:avLst/>
            <a:gdLst/>
            <a:ahLst/>
            <a:cxnLst/>
            <a:rect l="0" t="0" r="0" b="0"/>
            <a:pathLst>
              <a:path w="1628734" h="2116825">
                <a:moveTo>
                  <a:pt x="702910" y="8572"/>
                </a:moveTo>
                <a:lnTo>
                  <a:pt x="698359" y="4021"/>
                </a:lnTo>
                <a:lnTo>
                  <a:pt x="696066" y="3633"/>
                </a:lnTo>
                <a:lnTo>
                  <a:pt x="693585" y="4327"/>
                </a:lnTo>
                <a:lnTo>
                  <a:pt x="690978" y="5742"/>
                </a:lnTo>
                <a:lnTo>
                  <a:pt x="689240" y="5733"/>
                </a:lnTo>
                <a:lnTo>
                  <a:pt x="688082" y="4774"/>
                </a:lnTo>
                <a:lnTo>
                  <a:pt x="687309" y="3183"/>
                </a:lnTo>
                <a:lnTo>
                  <a:pt x="686795" y="3074"/>
                </a:lnTo>
                <a:lnTo>
                  <a:pt x="686451" y="3954"/>
                </a:lnTo>
                <a:lnTo>
                  <a:pt x="686223" y="5494"/>
                </a:lnTo>
                <a:lnTo>
                  <a:pt x="686070" y="5567"/>
                </a:lnTo>
                <a:lnTo>
                  <a:pt x="685900" y="3109"/>
                </a:lnTo>
                <a:lnTo>
                  <a:pt x="683950" y="2073"/>
                </a:lnTo>
                <a:lnTo>
                  <a:pt x="671015" y="273"/>
                </a:lnTo>
                <a:lnTo>
                  <a:pt x="623762" y="0"/>
                </a:lnTo>
                <a:lnTo>
                  <a:pt x="620617" y="953"/>
                </a:lnTo>
                <a:lnTo>
                  <a:pt x="611640" y="5891"/>
                </a:lnTo>
                <a:lnTo>
                  <a:pt x="582153" y="15200"/>
                </a:lnTo>
                <a:lnTo>
                  <a:pt x="564439" y="16761"/>
                </a:lnTo>
                <a:lnTo>
                  <a:pt x="561066" y="17841"/>
                </a:lnTo>
                <a:lnTo>
                  <a:pt x="550815" y="22960"/>
                </a:lnTo>
                <a:lnTo>
                  <a:pt x="530768" y="27713"/>
                </a:lnTo>
                <a:lnTo>
                  <a:pt x="516650" y="32341"/>
                </a:lnTo>
                <a:lnTo>
                  <a:pt x="508685" y="34376"/>
                </a:lnTo>
                <a:lnTo>
                  <a:pt x="493491" y="39924"/>
                </a:lnTo>
                <a:lnTo>
                  <a:pt x="482517" y="41556"/>
                </a:lnTo>
                <a:lnTo>
                  <a:pt x="476924" y="43897"/>
                </a:lnTo>
                <a:lnTo>
                  <a:pt x="459950" y="54387"/>
                </a:lnTo>
                <a:lnTo>
                  <a:pt x="448560" y="57509"/>
                </a:lnTo>
                <a:lnTo>
                  <a:pt x="443809" y="60247"/>
                </a:lnTo>
                <a:lnTo>
                  <a:pt x="426798" y="75788"/>
                </a:lnTo>
                <a:lnTo>
                  <a:pt x="380572" y="100962"/>
                </a:lnTo>
                <a:lnTo>
                  <a:pt x="331568" y="126608"/>
                </a:lnTo>
                <a:lnTo>
                  <a:pt x="285720" y="161357"/>
                </a:lnTo>
                <a:lnTo>
                  <a:pt x="239995" y="203252"/>
                </a:lnTo>
                <a:lnTo>
                  <a:pt x="234280" y="206939"/>
                </a:lnTo>
                <a:lnTo>
                  <a:pt x="225390" y="216115"/>
                </a:lnTo>
                <a:lnTo>
                  <a:pt x="169739" y="290079"/>
                </a:lnTo>
                <a:lnTo>
                  <a:pt x="127950" y="352755"/>
                </a:lnTo>
                <a:lnTo>
                  <a:pt x="92344" y="410428"/>
                </a:lnTo>
                <a:lnTo>
                  <a:pt x="75574" y="445562"/>
                </a:lnTo>
                <a:lnTo>
                  <a:pt x="54334" y="505765"/>
                </a:lnTo>
                <a:lnTo>
                  <a:pt x="31400" y="574357"/>
                </a:lnTo>
                <a:lnTo>
                  <a:pt x="17110" y="637575"/>
                </a:lnTo>
                <a:lnTo>
                  <a:pt x="12348" y="658651"/>
                </a:lnTo>
                <a:lnTo>
                  <a:pt x="2981" y="737713"/>
                </a:lnTo>
                <a:lnTo>
                  <a:pt x="362" y="794859"/>
                </a:lnTo>
                <a:lnTo>
                  <a:pt x="0" y="874052"/>
                </a:lnTo>
                <a:lnTo>
                  <a:pt x="7349" y="945990"/>
                </a:lnTo>
                <a:lnTo>
                  <a:pt x="10921" y="996218"/>
                </a:lnTo>
                <a:lnTo>
                  <a:pt x="23352" y="1060608"/>
                </a:lnTo>
                <a:lnTo>
                  <a:pt x="32220" y="1117322"/>
                </a:lnTo>
                <a:lnTo>
                  <a:pt x="40450" y="1158706"/>
                </a:lnTo>
                <a:lnTo>
                  <a:pt x="44663" y="1189458"/>
                </a:lnTo>
                <a:lnTo>
                  <a:pt x="62937" y="1270773"/>
                </a:lnTo>
                <a:lnTo>
                  <a:pt x="76212" y="1311865"/>
                </a:lnTo>
                <a:lnTo>
                  <a:pt x="100027" y="1376126"/>
                </a:lnTo>
                <a:lnTo>
                  <a:pt x="125149" y="1438341"/>
                </a:lnTo>
                <a:lnTo>
                  <a:pt x="151717" y="1494606"/>
                </a:lnTo>
                <a:lnTo>
                  <a:pt x="208896" y="1600682"/>
                </a:lnTo>
                <a:lnTo>
                  <a:pt x="244682" y="1663266"/>
                </a:lnTo>
                <a:lnTo>
                  <a:pt x="267101" y="1694874"/>
                </a:lnTo>
                <a:lnTo>
                  <a:pt x="310484" y="1748572"/>
                </a:lnTo>
                <a:lnTo>
                  <a:pt x="361313" y="1804233"/>
                </a:lnTo>
                <a:lnTo>
                  <a:pt x="411559" y="1847461"/>
                </a:lnTo>
                <a:lnTo>
                  <a:pt x="454323" y="1883985"/>
                </a:lnTo>
                <a:lnTo>
                  <a:pt x="498125" y="1914266"/>
                </a:lnTo>
                <a:lnTo>
                  <a:pt x="557336" y="1948792"/>
                </a:lnTo>
                <a:lnTo>
                  <a:pt x="605716" y="1976751"/>
                </a:lnTo>
                <a:lnTo>
                  <a:pt x="648077" y="2002389"/>
                </a:lnTo>
                <a:lnTo>
                  <a:pt x="691973" y="2028118"/>
                </a:lnTo>
                <a:lnTo>
                  <a:pt x="734052" y="2045654"/>
                </a:lnTo>
                <a:lnTo>
                  <a:pt x="788358" y="2071734"/>
                </a:lnTo>
                <a:lnTo>
                  <a:pt x="825410" y="2089723"/>
                </a:lnTo>
                <a:lnTo>
                  <a:pt x="845937" y="2095578"/>
                </a:lnTo>
                <a:lnTo>
                  <a:pt x="900792" y="2105742"/>
                </a:lnTo>
                <a:lnTo>
                  <a:pt x="950289" y="2112978"/>
                </a:lnTo>
                <a:lnTo>
                  <a:pt x="994214" y="2116824"/>
                </a:lnTo>
                <a:lnTo>
                  <a:pt x="1011448" y="2116196"/>
                </a:lnTo>
                <a:lnTo>
                  <a:pt x="1054373" y="2109992"/>
                </a:lnTo>
                <a:lnTo>
                  <a:pt x="1099784" y="2099662"/>
                </a:lnTo>
                <a:lnTo>
                  <a:pt x="1138916" y="2088713"/>
                </a:lnTo>
                <a:lnTo>
                  <a:pt x="1154183" y="2080524"/>
                </a:lnTo>
                <a:lnTo>
                  <a:pt x="1168271" y="2071487"/>
                </a:lnTo>
                <a:lnTo>
                  <a:pt x="1209009" y="2050341"/>
                </a:lnTo>
                <a:lnTo>
                  <a:pt x="1257321" y="2017277"/>
                </a:lnTo>
                <a:lnTo>
                  <a:pt x="1280459" y="2000215"/>
                </a:lnTo>
                <a:lnTo>
                  <a:pt x="1323971" y="1958756"/>
                </a:lnTo>
                <a:lnTo>
                  <a:pt x="1366391" y="1912224"/>
                </a:lnTo>
                <a:lnTo>
                  <a:pt x="1412594" y="1854098"/>
                </a:lnTo>
                <a:lnTo>
                  <a:pt x="1455477" y="1792057"/>
                </a:lnTo>
                <a:lnTo>
                  <a:pt x="1495551" y="1726700"/>
                </a:lnTo>
                <a:lnTo>
                  <a:pt x="1513923" y="1693879"/>
                </a:lnTo>
                <a:lnTo>
                  <a:pt x="1531432" y="1641821"/>
                </a:lnTo>
                <a:lnTo>
                  <a:pt x="1576072" y="1504238"/>
                </a:lnTo>
                <a:lnTo>
                  <a:pt x="1591679" y="1444519"/>
                </a:lnTo>
                <a:lnTo>
                  <a:pt x="1601176" y="1405926"/>
                </a:lnTo>
                <a:lnTo>
                  <a:pt x="1608459" y="1367813"/>
                </a:lnTo>
                <a:lnTo>
                  <a:pt x="1614267" y="1330023"/>
                </a:lnTo>
                <a:lnTo>
                  <a:pt x="1619091" y="1292447"/>
                </a:lnTo>
                <a:lnTo>
                  <a:pt x="1624451" y="1237996"/>
                </a:lnTo>
                <a:lnTo>
                  <a:pt x="1627469" y="1183106"/>
                </a:lnTo>
                <a:lnTo>
                  <a:pt x="1628573" y="1118424"/>
                </a:lnTo>
                <a:lnTo>
                  <a:pt x="1628733" y="1025886"/>
                </a:lnTo>
                <a:lnTo>
                  <a:pt x="1624187" y="968811"/>
                </a:lnTo>
                <a:lnTo>
                  <a:pt x="1620009" y="906944"/>
                </a:lnTo>
                <a:lnTo>
                  <a:pt x="1608340" y="846343"/>
                </a:lnTo>
                <a:lnTo>
                  <a:pt x="1583010" y="742963"/>
                </a:lnTo>
                <a:lnTo>
                  <a:pt x="1553942" y="677201"/>
                </a:lnTo>
                <a:lnTo>
                  <a:pt x="1527509" y="616758"/>
                </a:lnTo>
                <a:lnTo>
                  <a:pt x="1501005" y="557650"/>
                </a:lnTo>
                <a:lnTo>
                  <a:pt x="1485271" y="521041"/>
                </a:lnTo>
                <a:lnTo>
                  <a:pt x="1444142" y="458951"/>
                </a:lnTo>
                <a:lnTo>
                  <a:pt x="1403064" y="397443"/>
                </a:lnTo>
                <a:lnTo>
                  <a:pt x="1349899" y="334058"/>
                </a:lnTo>
                <a:lnTo>
                  <a:pt x="1307454" y="288201"/>
                </a:lnTo>
                <a:lnTo>
                  <a:pt x="1260711" y="245280"/>
                </a:lnTo>
                <a:lnTo>
                  <a:pt x="1216120" y="204256"/>
                </a:lnTo>
                <a:lnTo>
                  <a:pt x="1199608" y="193016"/>
                </a:lnTo>
                <a:lnTo>
                  <a:pt x="1183697" y="183892"/>
                </a:lnTo>
                <a:lnTo>
                  <a:pt x="1163077" y="168998"/>
                </a:lnTo>
                <a:lnTo>
                  <a:pt x="1114149" y="142032"/>
                </a:lnTo>
                <a:lnTo>
                  <a:pt x="1068825" y="109463"/>
                </a:lnTo>
                <a:lnTo>
                  <a:pt x="1011362" y="83403"/>
                </a:lnTo>
                <a:lnTo>
                  <a:pt x="995257" y="75168"/>
                </a:lnTo>
                <a:lnTo>
                  <a:pt x="974528" y="68627"/>
                </a:lnTo>
                <a:lnTo>
                  <a:pt x="951664" y="57375"/>
                </a:lnTo>
                <a:lnTo>
                  <a:pt x="931449" y="51290"/>
                </a:lnTo>
                <a:lnTo>
                  <a:pt x="908738" y="40173"/>
                </a:lnTo>
                <a:lnTo>
                  <a:pt x="865960" y="27849"/>
                </a:lnTo>
                <a:lnTo>
                  <a:pt x="854434" y="25712"/>
                </a:lnTo>
                <a:lnTo>
                  <a:pt x="837235" y="20107"/>
                </a:lnTo>
                <a:lnTo>
                  <a:pt x="814357" y="15189"/>
                </a:lnTo>
                <a:lnTo>
                  <a:pt x="782392" y="5328"/>
                </a:lnTo>
                <a:lnTo>
                  <a:pt x="753076" y="1052"/>
                </a:lnTo>
                <a:lnTo>
                  <a:pt x="704948" y="18"/>
                </a:lnTo>
                <a:lnTo>
                  <a:pt x="634728" y="0"/>
                </a:lnTo>
                <a:lnTo>
                  <a:pt x="634330" y="85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SMARTPenAnnotation1"/>
          <p:cNvSpPr/>
          <p:nvPr/>
        </p:nvSpPr>
        <p:spPr>
          <a:xfrm>
            <a:off x="2231707" y="2966085"/>
            <a:ext cx="8573" cy="42863"/>
          </a:xfrm>
          <a:custGeom>
            <a:avLst/>
            <a:gdLst/>
            <a:ahLst/>
            <a:cxnLst/>
            <a:rect l="0" t="0" r="0" b="0"/>
            <a:pathLst>
              <a:path w="8573" h="42863">
                <a:moveTo>
                  <a:pt x="8572" y="0"/>
                </a:moveTo>
                <a:lnTo>
                  <a:pt x="8572" y="9101"/>
                </a:lnTo>
                <a:lnTo>
                  <a:pt x="7620" y="11782"/>
                </a:lnTo>
                <a:lnTo>
                  <a:pt x="6032" y="13570"/>
                </a:lnTo>
                <a:lnTo>
                  <a:pt x="4022" y="14761"/>
                </a:lnTo>
                <a:lnTo>
                  <a:pt x="2681" y="16508"/>
                </a:lnTo>
                <a:lnTo>
                  <a:pt x="1787" y="18625"/>
                </a:lnTo>
                <a:lnTo>
                  <a:pt x="0" y="428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SMARTPenAnnotation2"/>
          <p:cNvSpPr/>
          <p:nvPr/>
        </p:nvSpPr>
        <p:spPr>
          <a:xfrm>
            <a:off x="1378618" y="2923222"/>
            <a:ext cx="1775445" cy="2271689"/>
          </a:xfrm>
          <a:custGeom>
            <a:avLst/>
            <a:gdLst/>
            <a:ahLst/>
            <a:cxnLst/>
            <a:rect l="0" t="0" r="0" b="0"/>
            <a:pathLst>
              <a:path w="1775445" h="2271689">
                <a:moveTo>
                  <a:pt x="861661" y="0"/>
                </a:moveTo>
                <a:lnTo>
                  <a:pt x="857111" y="4551"/>
                </a:lnTo>
                <a:lnTo>
                  <a:pt x="854817" y="4939"/>
                </a:lnTo>
                <a:lnTo>
                  <a:pt x="852336" y="4245"/>
                </a:lnTo>
                <a:lnTo>
                  <a:pt x="849730" y="2830"/>
                </a:lnTo>
                <a:lnTo>
                  <a:pt x="847039" y="2839"/>
                </a:lnTo>
                <a:lnTo>
                  <a:pt x="844293" y="3798"/>
                </a:lnTo>
                <a:lnTo>
                  <a:pt x="837593" y="7629"/>
                </a:lnTo>
                <a:lnTo>
                  <a:pt x="831882" y="8293"/>
                </a:lnTo>
                <a:lnTo>
                  <a:pt x="815836" y="8548"/>
                </a:lnTo>
                <a:lnTo>
                  <a:pt x="813013" y="7604"/>
                </a:lnTo>
                <a:lnTo>
                  <a:pt x="807337" y="4015"/>
                </a:lnTo>
                <a:lnTo>
                  <a:pt x="804490" y="3629"/>
                </a:lnTo>
                <a:lnTo>
                  <a:pt x="801640" y="4324"/>
                </a:lnTo>
                <a:lnTo>
                  <a:pt x="795933" y="6685"/>
                </a:lnTo>
                <a:lnTo>
                  <a:pt x="786412" y="8013"/>
                </a:lnTo>
                <a:lnTo>
                  <a:pt x="765698" y="8499"/>
                </a:lnTo>
                <a:lnTo>
                  <a:pt x="762443" y="9476"/>
                </a:lnTo>
                <a:lnTo>
                  <a:pt x="752017" y="15947"/>
                </a:lnTo>
                <a:lnTo>
                  <a:pt x="727924" y="18027"/>
                </a:lnTo>
                <a:lnTo>
                  <a:pt x="718954" y="23016"/>
                </a:lnTo>
                <a:lnTo>
                  <a:pt x="713146" y="24517"/>
                </a:lnTo>
                <a:lnTo>
                  <a:pt x="667430" y="26649"/>
                </a:lnTo>
                <a:lnTo>
                  <a:pt x="649340" y="32498"/>
                </a:lnTo>
                <a:lnTo>
                  <a:pt x="641566" y="34446"/>
                </a:lnTo>
                <a:lnTo>
                  <a:pt x="623594" y="40918"/>
                </a:lnTo>
                <a:lnTo>
                  <a:pt x="620082" y="41566"/>
                </a:lnTo>
                <a:lnTo>
                  <a:pt x="613640" y="44827"/>
                </a:lnTo>
                <a:lnTo>
                  <a:pt x="610589" y="47029"/>
                </a:lnTo>
                <a:lnTo>
                  <a:pt x="602119" y="49477"/>
                </a:lnTo>
                <a:lnTo>
                  <a:pt x="597193" y="50130"/>
                </a:lnTo>
                <a:lnTo>
                  <a:pt x="589180" y="53395"/>
                </a:lnTo>
                <a:lnTo>
                  <a:pt x="585710" y="55599"/>
                </a:lnTo>
                <a:lnTo>
                  <a:pt x="576774" y="58048"/>
                </a:lnTo>
                <a:lnTo>
                  <a:pt x="555823" y="60702"/>
                </a:lnTo>
                <a:lnTo>
                  <a:pt x="537865" y="66742"/>
                </a:lnTo>
                <a:lnTo>
                  <a:pt x="530109" y="68716"/>
                </a:lnTo>
                <a:lnTo>
                  <a:pt x="515985" y="75182"/>
                </a:lnTo>
                <a:lnTo>
                  <a:pt x="494595" y="88699"/>
                </a:lnTo>
                <a:lnTo>
                  <a:pt x="486431" y="91810"/>
                </a:lnTo>
                <a:lnTo>
                  <a:pt x="478675" y="94144"/>
                </a:lnTo>
                <a:lnTo>
                  <a:pt x="464550" y="100814"/>
                </a:lnTo>
                <a:lnTo>
                  <a:pt x="450762" y="111601"/>
                </a:lnTo>
                <a:lnTo>
                  <a:pt x="443772" y="117228"/>
                </a:lnTo>
                <a:lnTo>
                  <a:pt x="423762" y="131142"/>
                </a:lnTo>
                <a:lnTo>
                  <a:pt x="413675" y="139248"/>
                </a:lnTo>
                <a:lnTo>
                  <a:pt x="383594" y="154678"/>
                </a:lnTo>
                <a:lnTo>
                  <a:pt x="380072" y="157411"/>
                </a:lnTo>
                <a:lnTo>
                  <a:pt x="373619" y="165528"/>
                </a:lnTo>
                <a:lnTo>
                  <a:pt x="370565" y="170360"/>
                </a:lnTo>
                <a:lnTo>
                  <a:pt x="362091" y="178268"/>
                </a:lnTo>
                <a:lnTo>
                  <a:pt x="311678" y="217560"/>
                </a:lnTo>
                <a:lnTo>
                  <a:pt x="282717" y="243915"/>
                </a:lnTo>
                <a:lnTo>
                  <a:pt x="267742" y="254728"/>
                </a:lnTo>
                <a:lnTo>
                  <a:pt x="255896" y="268621"/>
                </a:lnTo>
                <a:lnTo>
                  <a:pt x="241697" y="280146"/>
                </a:lnTo>
                <a:lnTo>
                  <a:pt x="187533" y="347563"/>
                </a:lnTo>
                <a:lnTo>
                  <a:pt x="178791" y="357828"/>
                </a:lnTo>
                <a:lnTo>
                  <a:pt x="138714" y="426133"/>
                </a:lnTo>
                <a:lnTo>
                  <a:pt x="107282" y="491177"/>
                </a:lnTo>
                <a:lnTo>
                  <a:pt x="74897" y="564763"/>
                </a:lnTo>
                <a:lnTo>
                  <a:pt x="50926" y="633245"/>
                </a:lnTo>
                <a:lnTo>
                  <a:pt x="42747" y="653189"/>
                </a:lnTo>
                <a:lnTo>
                  <a:pt x="36961" y="676995"/>
                </a:lnTo>
                <a:lnTo>
                  <a:pt x="26928" y="704592"/>
                </a:lnTo>
                <a:lnTo>
                  <a:pt x="12441" y="769049"/>
                </a:lnTo>
                <a:lnTo>
                  <a:pt x="7980" y="782807"/>
                </a:lnTo>
                <a:lnTo>
                  <a:pt x="0" y="862436"/>
                </a:lnTo>
                <a:lnTo>
                  <a:pt x="228" y="909085"/>
                </a:lnTo>
                <a:lnTo>
                  <a:pt x="3505" y="965060"/>
                </a:lnTo>
                <a:lnTo>
                  <a:pt x="9752" y="1040959"/>
                </a:lnTo>
                <a:lnTo>
                  <a:pt x="14886" y="1106122"/>
                </a:lnTo>
                <a:lnTo>
                  <a:pt x="20678" y="1156194"/>
                </a:lnTo>
                <a:lnTo>
                  <a:pt x="22249" y="1181728"/>
                </a:lnTo>
                <a:lnTo>
                  <a:pt x="37147" y="1241632"/>
                </a:lnTo>
                <a:lnTo>
                  <a:pt x="43116" y="1295608"/>
                </a:lnTo>
                <a:lnTo>
                  <a:pt x="50506" y="1316871"/>
                </a:lnTo>
                <a:lnTo>
                  <a:pt x="60297" y="1339827"/>
                </a:lnTo>
                <a:lnTo>
                  <a:pt x="73382" y="1389636"/>
                </a:lnTo>
                <a:lnTo>
                  <a:pt x="76109" y="1395054"/>
                </a:lnTo>
                <a:lnTo>
                  <a:pt x="79140" y="1406154"/>
                </a:lnTo>
                <a:lnTo>
                  <a:pt x="79948" y="1411781"/>
                </a:lnTo>
                <a:lnTo>
                  <a:pt x="83386" y="1420573"/>
                </a:lnTo>
                <a:lnTo>
                  <a:pt x="93354" y="1438529"/>
                </a:lnTo>
                <a:lnTo>
                  <a:pt x="96329" y="1449289"/>
                </a:lnTo>
                <a:lnTo>
                  <a:pt x="97122" y="1454825"/>
                </a:lnTo>
                <a:lnTo>
                  <a:pt x="100544" y="1463517"/>
                </a:lnTo>
                <a:lnTo>
                  <a:pt x="102790" y="1467168"/>
                </a:lnTo>
                <a:lnTo>
                  <a:pt x="105285" y="1476305"/>
                </a:lnTo>
                <a:lnTo>
                  <a:pt x="106887" y="1493141"/>
                </a:lnTo>
                <a:lnTo>
                  <a:pt x="107971" y="1496443"/>
                </a:lnTo>
                <a:lnTo>
                  <a:pt x="111715" y="1502651"/>
                </a:lnTo>
                <a:lnTo>
                  <a:pt x="135898" y="1536134"/>
                </a:lnTo>
                <a:lnTo>
                  <a:pt x="137789" y="1540344"/>
                </a:lnTo>
                <a:lnTo>
                  <a:pt x="141403" y="1554419"/>
                </a:lnTo>
                <a:lnTo>
                  <a:pt x="147131" y="1565045"/>
                </a:lnTo>
                <a:lnTo>
                  <a:pt x="148805" y="1571241"/>
                </a:lnTo>
                <a:lnTo>
                  <a:pt x="154629" y="1579709"/>
                </a:lnTo>
                <a:lnTo>
                  <a:pt x="175503" y="1605053"/>
                </a:lnTo>
                <a:lnTo>
                  <a:pt x="189149" y="1630943"/>
                </a:lnTo>
                <a:lnTo>
                  <a:pt x="192816" y="1642012"/>
                </a:lnTo>
                <a:lnTo>
                  <a:pt x="199512" y="1651323"/>
                </a:lnTo>
                <a:lnTo>
                  <a:pt x="207528" y="1661067"/>
                </a:lnTo>
                <a:lnTo>
                  <a:pt x="223507" y="1685123"/>
                </a:lnTo>
                <a:lnTo>
                  <a:pt x="227126" y="1694260"/>
                </a:lnTo>
                <a:lnTo>
                  <a:pt x="236400" y="1705881"/>
                </a:lnTo>
                <a:lnTo>
                  <a:pt x="297887" y="1775988"/>
                </a:lnTo>
                <a:lnTo>
                  <a:pt x="306295" y="1785643"/>
                </a:lnTo>
                <a:lnTo>
                  <a:pt x="314233" y="1799602"/>
                </a:lnTo>
                <a:lnTo>
                  <a:pt x="344468" y="1836589"/>
                </a:lnTo>
                <a:lnTo>
                  <a:pt x="347321" y="1838755"/>
                </a:lnTo>
                <a:lnTo>
                  <a:pt x="350175" y="1840200"/>
                </a:lnTo>
                <a:lnTo>
                  <a:pt x="355887" y="1846884"/>
                </a:lnTo>
                <a:lnTo>
                  <a:pt x="358743" y="1851334"/>
                </a:lnTo>
                <a:lnTo>
                  <a:pt x="361600" y="1854300"/>
                </a:lnTo>
                <a:lnTo>
                  <a:pt x="364457" y="1856278"/>
                </a:lnTo>
                <a:lnTo>
                  <a:pt x="367314" y="1857596"/>
                </a:lnTo>
                <a:lnTo>
                  <a:pt x="370172" y="1860380"/>
                </a:lnTo>
                <a:lnTo>
                  <a:pt x="378744" y="1871495"/>
                </a:lnTo>
                <a:lnTo>
                  <a:pt x="381602" y="1873456"/>
                </a:lnTo>
                <a:lnTo>
                  <a:pt x="387317" y="1876587"/>
                </a:lnTo>
                <a:lnTo>
                  <a:pt x="406155" y="1893630"/>
                </a:lnTo>
                <a:lnTo>
                  <a:pt x="420812" y="1913009"/>
                </a:lnTo>
                <a:lnTo>
                  <a:pt x="423934" y="1915419"/>
                </a:lnTo>
                <a:lnTo>
                  <a:pt x="429944" y="1919050"/>
                </a:lnTo>
                <a:lnTo>
                  <a:pt x="444436" y="1931890"/>
                </a:lnTo>
                <a:lnTo>
                  <a:pt x="446351" y="1934674"/>
                </a:lnTo>
                <a:lnTo>
                  <a:pt x="448479" y="1940308"/>
                </a:lnTo>
                <a:lnTo>
                  <a:pt x="450951" y="1943143"/>
                </a:lnTo>
                <a:lnTo>
                  <a:pt x="461628" y="1951685"/>
                </a:lnTo>
                <a:lnTo>
                  <a:pt x="463527" y="1954538"/>
                </a:lnTo>
                <a:lnTo>
                  <a:pt x="466591" y="1960249"/>
                </a:lnTo>
                <a:lnTo>
                  <a:pt x="483587" y="1979084"/>
                </a:lnTo>
                <a:lnTo>
                  <a:pt x="491381" y="1984493"/>
                </a:lnTo>
                <a:lnTo>
                  <a:pt x="494793" y="1985935"/>
                </a:lnTo>
                <a:lnTo>
                  <a:pt x="498020" y="1988802"/>
                </a:lnTo>
                <a:lnTo>
                  <a:pt x="507112" y="2000033"/>
                </a:lnTo>
                <a:lnTo>
                  <a:pt x="510043" y="2002011"/>
                </a:lnTo>
                <a:lnTo>
                  <a:pt x="512949" y="2003329"/>
                </a:lnTo>
                <a:lnTo>
                  <a:pt x="515839" y="2006113"/>
                </a:lnTo>
                <a:lnTo>
                  <a:pt x="525632" y="2020496"/>
                </a:lnTo>
                <a:lnTo>
                  <a:pt x="531381" y="2031437"/>
                </a:lnTo>
                <a:lnTo>
                  <a:pt x="533842" y="2034377"/>
                </a:lnTo>
                <a:lnTo>
                  <a:pt x="536435" y="2036336"/>
                </a:lnTo>
                <a:lnTo>
                  <a:pt x="541856" y="2039466"/>
                </a:lnTo>
                <a:lnTo>
                  <a:pt x="591170" y="2085995"/>
                </a:lnTo>
                <a:lnTo>
                  <a:pt x="597933" y="2089159"/>
                </a:lnTo>
                <a:lnTo>
                  <a:pt x="601070" y="2091907"/>
                </a:lnTo>
                <a:lnTo>
                  <a:pt x="610036" y="2102973"/>
                </a:lnTo>
                <a:lnTo>
                  <a:pt x="612949" y="2104927"/>
                </a:lnTo>
                <a:lnTo>
                  <a:pt x="618725" y="2108051"/>
                </a:lnTo>
                <a:lnTo>
                  <a:pt x="669973" y="2147892"/>
                </a:lnTo>
                <a:lnTo>
                  <a:pt x="675819" y="2150006"/>
                </a:lnTo>
                <a:lnTo>
                  <a:pt x="678712" y="2152475"/>
                </a:lnTo>
                <a:lnTo>
                  <a:pt x="687333" y="2163146"/>
                </a:lnTo>
                <a:lnTo>
                  <a:pt x="690198" y="2165045"/>
                </a:lnTo>
                <a:lnTo>
                  <a:pt x="695920" y="2168107"/>
                </a:lnTo>
                <a:lnTo>
                  <a:pt x="713071" y="2182364"/>
                </a:lnTo>
                <a:lnTo>
                  <a:pt x="736108" y="2192513"/>
                </a:lnTo>
                <a:lnTo>
                  <a:pt x="772499" y="2216709"/>
                </a:lnTo>
                <a:lnTo>
                  <a:pt x="781480" y="2220173"/>
                </a:lnTo>
                <a:lnTo>
                  <a:pt x="790173" y="2225856"/>
                </a:lnTo>
                <a:lnTo>
                  <a:pt x="795917" y="2227520"/>
                </a:lnTo>
                <a:lnTo>
                  <a:pt x="825583" y="2228798"/>
                </a:lnTo>
                <a:lnTo>
                  <a:pt x="829037" y="2228816"/>
                </a:lnTo>
                <a:lnTo>
                  <a:pt x="831339" y="2229780"/>
                </a:lnTo>
                <a:lnTo>
                  <a:pt x="832874" y="2231375"/>
                </a:lnTo>
                <a:lnTo>
                  <a:pt x="833897" y="2233391"/>
                </a:lnTo>
                <a:lnTo>
                  <a:pt x="835532" y="2234735"/>
                </a:lnTo>
                <a:lnTo>
                  <a:pt x="837574" y="2235630"/>
                </a:lnTo>
                <a:lnTo>
                  <a:pt x="843336" y="2237578"/>
                </a:lnTo>
                <a:lnTo>
                  <a:pt x="852247" y="2241619"/>
                </a:lnTo>
                <a:lnTo>
                  <a:pt x="856338" y="2242125"/>
                </a:lnTo>
                <a:lnTo>
                  <a:pt x="860017" y="2241511"/>
                </a:lnTo>
                <a:lnTo>
                  <a:pt x="863423" y="2240148"/>
                </a:lnTo>
                <a:lnTo>
                  <a:pt x="866646" y="2240192"/>
                </a:lnTo>
                <a:lnTo>
                  <a:pt x="869747" y="2241174"/>
                </a:lnTo>
                <a:lnTo>
                  <a:pt x="875732" y="2243852"/>
                </a:lnTo>
                <a:lnTo>
                  <a:pt x="881568" y="2245043"/>
                </a:lnTo>
                <a:lnTo>
                  <a:pt x="887336" y="2248111"/>
                </a:lnTo>
                <a:lnTo>
                  <a:pt x="890208" y="2250264"/>
                </a:lnTo>
                <a:lnTo>
                  <a:pt x="894027" y="2251699"/>
                </a:lnTo>
                <a:lnTo>
                  <a:pt x="913845" y="2256541"/>
                </a:lnTo>
                <a:lnTo>
                  <a:pt x="924859" y="2260207"/>
                </a:lnTo>
                <a:lnTo>
                  <a:pt x="957893" y="2262883"/>
                </a:lnTo>
                <a:lnTo>
                  <a:pt x="965709" y="2263026"/>
                </a:lnTo>
                <a:lnTo>
                  <a:pt x="969126" y="2264016"/>
                </a:lnTo>
                <a:lnTo>
                  <a:pt x="975464" y="2267657"/>
                </a:lnTo>
                <a:lnTo>
                  <a:pt x="979440" y="2268057"/>
                </a:lnTo>
                <a:lnTo>
                  <a:pt x="988937" y="2265960"/>
                </a:lnTo>
                <a:lnTo>
                  <a:pt x="993184" y="2265972"/>
                </a:lnTo>
                <a:lnTo>
                  <a:pt x="996968" y="2266934"/>
                </a:lnTo>
                <a:lnTo>
                  <a:pt x="1003713" y="2269589"/>
                </a:lnTo>
                <a:lnTo>
                  <a:pt x="1013818" y="2271083"/>
                </a:lnTo>
                <a:lnTo>
                  <a:pt x="1056111" y="2271688"/>
                </a:lnTo>
                <a:lnTo>
                  <a:pt x="1060827" y="2270744"/>
                </a:lnTo>
                <a:lnTo>
                  <a:pt x="1075240" y="2264924"/>
                </a:lnTo>
                <a:lnTo>
                  <a:pt x="1086869" y="2263669"/>
                </a:lnTo>
                <a:lnTo>
                  <a:pt x="1137944" y="2263144"/>
                </a:lnTo>
                <a:lnTo>
                  <a:pt x="1143004" y="2263143"/>
                </a:lnTo>
                <a:lnTo>
                  <a:pt x="1201074" y="2248379"/>
                </a:lnTo>
                <a:lnTo>
                  <a:pt x="1218548" y="2245514"/>
                </a:lnTo>
                <a:lnTo>
                  <a:pt x="1233894" y="2240243"/>
                </a:lnTo>
                <a:lnTo>
                  <a:pt x="1249553" y="2237306"/>
                </a:lnTo>
                <a:lnTo>
                  <a:pt x="1261602" y="2231779"/>
                </a:lnTo>
                <a:lnTo>
                  <a:pt x="1275861" y="2228765"/>
                </a:lnTo>
                <a:lnTo>
                  <a:pt x="1321005" y="2206866"/>
                </a:lnTo>
                <a:lnTo>
                  <a:pt x="1335689" y="2203286"/>
                </a:lnTo>
                <a:lnTo>
                  <a:pt x="1361622" y="2188607"/>
                </a:lnTo>
                <a:lnTo>
                  <a:pt x="1368981" y="2183025"/>
                </a:lnTo>
                <a:lnTo>
                  <a:pt x="1373229" y="2181155"/>
                </a:lnTo>
                <a:lnTo>
                  <a:pt x="1383030" y="2179077"/>
                </a:lnTo>
                <a:lnTo>
                  <a:pt x="1387358" y="2176618"/>
                </a:lnTo>
                <a:lnTo>
                  <a:pt x="1444288" y="2125224"/>
                </a:lnTo>
                <a:lnTo>
                  <a:pt x="1482334" y="2078773"/>
                </a:lnTo>
                <a:lnTo>
                  <a:pt x="1497049" y="2058653"/>
                </a:lnTo>
                <a:lnTo>
                  <a:pt x="1510935" y="2040626"/>
                </a:lnTo>
                <a:lnTo>
                  <a:pt x="1549526" y="1979238"/>
                </a:lnTo>
                <a:lnTo>
                  <a:pt x="1588257" y="1909040"/>
                </a:lnTo>
                <a:lnTo>
                  <a:pt x="1601882" y="1890781"/>
                </a:lnTo>
                <a:lnTo>
                  <a:pt x="1636467" y="1824076"/>
                </a:lnTo>
                <a:lnTo>
                  <a:pt x="1662911" y="1763526"/>
                </a:lnTo>
                <a:lnTo>
                  <a:pt x="1674972" y="1739146"/>
                </a:lnTo>
                <a:lnTo>
                  <a:pt x="1696177" y="1671540"/>
                </a:lnTo>
                <a:lnTo>
                  <a:pt x="1713398" y="1608824"/>
                </a:lnTo>
                <a:lnTo>
                  <a:pt x="1722887" y="1578625"/>
                </a:lnTo>
                <a:lnTo>
                  <a:pt x="1735980" y="1498240"/>
                </a:lnTo>
                <a:lnTo>
                  <a:pt x="1744826" y="1431329"/>
                </a:lnTo>
                <a:lnTo>
                  <a:pt x="1755905" y="1363686"/>
                </a:lnTo>
                <a:lnTo>
                  <a:pt x="1760035" y="1306708"/>
                </a:lnTo>
                <a:lnTo>
                  <a:pt x="1763971" y="1236686"/>
                </a:lnTo>
                <a:lnTo>
                  <a:pt x="1770459" y="1167990"/>
                </a:lnTo>
                <a:lnTo>
                  <a:pt x="1775037" y="1140774"/>
                </a:lnTo>
                <a:lnTo>
                  <a:pt x="1771836" y="1090844"/>
                </a:lnTo>
                <a:lnTo>
                  <a:pt x="1775444" y="1048172"/>
                </a:lnTo>
                <a:lnTo>
                  <a:pt x="1770601" y="977300"/>
                </a:lnTo>
                <a:lnTo>
                  <a:pt x="1768456" y="922357"/>
                </a:lnTo>
                <a:lnTo>
                  <a:pt x="1751036" y="806451"/>
                </a:lnTo>
                <a:lnTo>
                  <a:pt x="1737810" y="735527"/>
                </a:lnTo>
                <a:lnTo>
                  <a:pt x="1719728" y="674828"/>
                </a:lnTo>
                <a:lnTo>
                  <a:pt x="1705350" y="630610"/>
                </a:lnTo>
                <a:lnTo>
                  <a:pt x="1673200" y="560396"/>
                </a:lnTo>
                <a:lnTo>
                  <a:pt x="1656825" y="537274"/>
                </a:lnTo>
                <a:lnTo>
                  <a:pt x="1649398" y="518179"/>
                </a:lnTo>
                <a:lnTo>
                  <a:pt x="1619370" y="465282"/>
                </a:lnTo>
                <a:lnTo>
                  <a:pt x="1593148" y="434873"/>
                </a:lnTo>
                <a:lnTo>
                  <a:pt x="1583324" y="427275"/>
                </a:lnTo>
                <a:lnTo>
                  <a:pt x="1575148" y="415642"/>
                </a:lnTo>
                <a:lnTo>
                  <a:pt x="1565190" y="398108"/>
                </a:lnTo>
                <a:lnTo>
                  <a:pt x="1510222" y="329157"/>
                </a:lnTo>
                <a:lnTo>
                  <a:pt x="1489976" y="307871"/>
                </a:lnTo>
                <a:lnTo>
                  <a:pt x="1486278" y="302402"/>
                </a:lnTo>
                <a:lnTo>
                  <a:pt x="1477089" y="293786"/>
                </a:lnTo>
                <a:lnTo>
                  <a:pt x="1446974" y="267739"/>
                </a:lnTo>
                <a:lnTo>
                  <a:pt x="1423774" y="245831"/>
                </a:lnTo>
                <a:lnTo>
                  <a:pt x="1408155" y="234235"/>
                </a:lnTo>
                <a:lnTo>
                  <a:pt x="1396119" y="220110"/>
                </a:lnTo>
                <a:lnTo>
                  <a:pt x="1380911" y="209468"/>
                </a:lnTo>
                <a:lnTo>
                  <a:pt x="1369934" y="203270"/>
                </a:lnTo>
                <a:lnTo>
                  <a:pt x="1361245" y="194800"/>
                </a:lnTo>
                <a:lnTo>
                  <a:pt x="1357595" y="189874"/>
                </a:lnTo>
                <a:lnTo>
                  <a:pt x="1348459" y="181861"/>
                </a:lnTo>
                <a:lnTo>
                  <a:pt x="1293112" y="143260"/>
                </a:lnTo>
                <a:lnTo>
                  <a:pt x="1267105" y="128638"/>
                </a:lnTo>
                <a:lnTo>
                  <a:pt x="1254208" y="120030"/>
                </a:lnTo>
                <a:lnTo>
                  <a:pt x="1203620" y="93947"/>
                </a:lnTo>
                <a:lnTo>
                  <a:pt x="1153871" y="66017"/>
                </a:lnTo>
                <a:lnTo>
                  <a:pt x="1122168" y="48993"/>
                </a:lnTo>
                <a:lnTo>
                  <a:pt x="1110475" y="45587"/>
                </a:lnTo>
                <a:lnTo>
                  <a:pt x="1104689" y="44679"/>
                </a:lnTo>
                <a:lnTo>
                  <a:pt x="1095721" y="41130"/>
                </a:lnTo>
                <a:lnTo>
                  <a:pt x="1061630" y="20887"/>
                </a:lnTo>
                <a:lnTo>
                  <a:pt x="1051819" y="18808"/>
                </a:lnTo>
                <a:lnTo>
                  <a:pt x="1030951" y="16521"/>
                </a:lnTo>
                <a:lnTo>
                  <a:pt x="1018925" y="11351"/>
                </a:lnTo>
                <a:lnTo>
                  <a:pt x="1004672" y="8443"/>
                </a:lnTo>
                <a:lnTo>
                  <a:pt x="993041" y="2925"/>
                </a:lnTo>
                <a:lnTo>
                  <a:pt x="975066" y="578"/>
                </a:lnTo>
                <a:lnTo>
                  <a:pt x="921720" y="1"/>
                </a:lnTo>
                <a:lnTo>
                  <a:pt x="918845" y="1"/>
                </a:lnTo>
                <a:lnTo>
                  <a:pt x="915977" y="953"/>
                </a:lnTo>
                <a:lnTo>
                  <a:pt x="910249" y="4551"/>
                </a:lnTo>
                <a:lnTo>
                  <a:pt x="901989" y="6785"/>
                </a:lnTo>
                <a:lnTo>
                  <a:pt x="897119" y="7381"/>
                </a:lnTo>
                <a:lnTo>
                  <a:pt x="892920" y="8731"/>
                </a:lnTo>
                <a:lnTo>
                  <a:pt x="882459" y="14229"/>
                </a:lnTo>
                <a:lnTo>
                  <a:pt x="873327" y="17233"/>
                </a:lnTo>
                <a:lnTo>
                  <a:pt x="864589" y="23733"/>
                </a:lnTo>
                <a:lnTo>
                  <a:pt x="850240" y="37262"/>
                </a:lnTo>
                <a:lnTo>
                  <a:pt x="849285" y="40082"/>
                </a:lnTo>
                <a:lnTo>
                  <a:pt x="849601" y="42914"/>
                </a:lnTo>
                <a:lnTo>
                  <a:pt x="850763" y="45754"/>
                </a:lnTo>
                <a:lnTo>
                  <a:pt x="850586" y="48600"/>
                </a:lnTo>
                <a:lnTo>
                  <a:pt x="849516" y="51450"/>
                </a:lnTo>
                <a:lnTo>
                  <a:pt x="847849" y="54303"/>
                </a:lnTo>
                <a:lnTo>
                  <a:pt x="845997" y="60012"/>
                </a:lnTo>
                <a:lnTo>
                  <a:pt x="845504" y="62868"/>
                </a:lnTo>
                <a:lnTo>
                  <a:pt x="846127" y="65725"/>
                </a:lnTo>
                <a:lnTo>
                  <a:pt x="851984" y="75459"/>
                </a:lnTo>
                <a:lnTo>
                  <a:pt x="861863" y="81202"/>
                </a:lnTo>
                <a:lnTo>
                  <a:pt x="865606" y="81757"/>
                </a:lnTo>
                <a:lnTo>
                  <a:pt x="869054" y="81175"/>
                </a:lnTo>
                <a:lnTo>
                  <a:pt x="875425" y="78940"/>
                </a:lnTo>
                <a:lnTo>
                  <a:pt x="887276" y="77506"/>
                </a:lnTo>
                <a:lnTo>
                  <a:pt x="890167" y="77388"/>
                </a:lnTo>
                <a:lnTo>
                  <a:pt x="893048" y="75405"/>
                </a:lnTo>
                <a:lnTo>
                  <a:pt x="907375" y="57860"/>
                </a:lnTo>
                <a:lnTo>
                  <a:pt x="909282" y="54766"/>
                </a:lnTo>
                <a:lnTo>
                  <a:pt x="911401" y="48788"/>
                </a:lnTo>
                <a:lnTo>
                  <a:pt x="912594" y="40068"/>
                </a:lnTo>
                <a:lnTo>
                  <a:pt x="911809" y="37189"/>
                </a:lnTo>
                <a:lnTo>
                  <a:pt x="905672" y="27416"/>
                </a:lnTo>
                <a:lnTo>
                  <a:pt x="900313" y="21670"/>
                </a:lnTo>
                <a:lnTo>
                  <a:pt x="897907" y="20162"/>
                </a:lnTo>
                <a:lnTo>
                  <a:pt x="892693" y="18486"/>
                </a:lnTo>
                <a:lnTo>
                  <a:pt x="875914" y="17263"/>
                </a:lnTo>
                <a:lnTo>
                  <a:pt x="874021" y="18176"/>
                </a:lnTo>
                <a:lnTo>
                  <a:pt x="872758" y="19737"/>
                </a:lnTo>
                <a:lnTo>
                  <a:pt x="871917" y="21730"/>
                </a:lnTo>
                <a:lnTo>
                  <a:pt x="864675" y="31774"/>
                </a:lnTo>
                <a:lnTo>
                  <a:pt x="863001" y="37299"/>
                </a:lnTo>
                <a:lnTo>
                  <a:pt x="861740" y="57159"/>
                </a:lnTo>
                <a:lnTo>
                  <a:pt x="861696" y="62869"/>
                </a:lnTo>
                <a:lnTo>
                  <a:pt x="862637" y="65725"/>
                </a:lnTo>
                <a:lnTo>
                  <a:pt x="866223" y="71439"/>
                </a:lnTo>
                <a:lnTo>
                  <a:pt x="868512" y="73343"/>
                </a:lnTo>
                <a:lnTo>
                  <a:pt x="870991" y="74613"/>
                </a:lnTo>
                <a:lnTo>
                  <a:pt x="876286" y="76024"/>
                </a:lnTo>
                <a:lnTo>
                  <a:pt x="907385" y="77140"/>
                </a:lnTo>
                <a:lnTo>
                  <a:pt x="910241" y="76191"/>
                </a:lnTo>
                <a:lnTo>
                  <a:pt x="915955" y="72598"/>
                </a:lnTo>
                <a:lnTo>
                  <a:pt x="924527" y="65220"/>
                </a:lnTo>
                <a:lnTo>
                  <a:pt x="926432" y="62530"/>
                </a:lnTo>
                <a:lnTo>
                  <a:pt x="928548" y="57001"/>
                </a:lnTo>
                <a:lnTo>
                  <a:pt x="929740" y="48534"/>
                </a:lnTo>
                <a:lnTo>
                  <a:pt x="930093" y="35441"/>
                </a:lnTo>
                <a:lnTo>
                  <a:pt x="929190" y="32200"/>
                </a:lnTo>
                <a:lnTo>
                  <a:pt x="927635" y="30039"/>
                </a:lnTo>
                <a:lnTo>
                  <a:pt x="925647" y="28599"/>
                </a:lnTo>
                <a:lnTo>
                  <a:pt x="924321" y="26686"/>
                </a:lnTo>
                <a:lnTo>
                  <a:pt x="921502" y="19443"/>
                </a:lnTo>
                <a:lnTo>
                  <a:pt x="914391" y="10192"/>
                </a:lnTo>
                <a:lnTo>
                  <a:pt x="908592" y="9292"/>
                </a:lnTo>
                <a:lnTo>
                  <a:pt x="904379" y="9052"/>
                </a:lnTo>
                <a:lnTo>
                  <a:pt x="885833" y="3728"/>
                </a:lnTo>
                <a:lnTo>
                  <a:pt x="883491" y="4391"/>
                </a:lnTo>
                <a:lnTo>
                  <a:pt x="881930" y="5785"/>
                </a:lnTo>
                <a:lnTo>
                  <a:pt x="879936" y="6714"/>
                </a:lnTo>
                <a:lnTo>
                  <a:pt x="875181" y="7746"/>
                </a:lnTo>
                <a:lnTo>
                  <a:pt x="869893" y="10745"/>
                </a:lnTo>
                <a:lnTo>
                  <a:pt x="867149" y="12879"/>
                </a:lnTo>
                <a:lnTo>
                  <a:pt x="861560" y="20329"/>
                </a:lnTo>
                <a:lnTo>
                  <a:pt x="858737" y="24982"/>
                </a:lnTo>
                <a:lnTo>
                  <a:pt x="857807" y="29990"/>
                </a:lnTo>
                <a:lnTo>
                  <a:pt x="858139" y="35233"/>
                </a:lnTo>
                <a:lnTo>
                  <a:pt x="860966" y="48235"/>
                </a:lnTo>
                <a:lnTo>
                  <a:pt x="863103" y="50254"/>
                </a:lnTo>
                <a:lnTo>
                  <a:pt x="880913" y="63086"/>
                </a:lnTo>
                <a:lnTo>
                  <a:pt x="884021" y="63965"/>
                </a:lnTo>
                <a:lnTo>
                  <a:pt x="887045" y="63598"/>
                </a:lnTo>
                <a:lnTo>
                  <a:pt x="890014" y="62401"/>
                </a:lnTo>
                <a:lnTo>
                  <a:pt x="891993" y="62556"/>
                </a:lnTo>
                <a:lnTo>
                  <a:pt x="893313" y="63611"/>
                </a:lnTo>
                <a:lnTo>
                  <a:pt x="894192" y="65268"/>
                </a:lnTo>
                <a:lnTo>
                  <a:pt x="895731" y="65419"/>
                </a:lnTo>
                <a:lnTo>
                  <a:pt x="897710" y="64568"/>
                </a:lnTo>
                <a:lnTo>
                  <a:pt x="905045" y="58819"/>
                </a:lnTo>
                <a:lnTo>
                  <a:pt x="907729" y="56357"/>
                </a:lnTo>
                <a:lnTo>
                  <a:pt x="909518" y="53764"/>
                </a:lnTo>
                <a:lnTo>
                  <a:pt x="912625" y="44486"/>
                </a:lnTo>
                <a:lnTo>
                  <a:pt x="912957" y="38793"/>
                </a:lnTo>
                <a:lnTo>
                  <a:pt x="912051" y="36339"/>
                </a:lnTo>
                <a:lnTo>
                  <a:pt x="908504" y="31073"/>
                </a:lnTo>
                <a:lnTo>
                  <a:pt x="904320" y="30241"/>
                </a:lnTo>
                <a:lnTo>
                  <a:pt x="878807" y="342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SMARTPenAnnotation3"/>
          <p:cNvSpPr/>
          <p:nvPr/>
        </p:nvSpPr>
        <p:spPr>
          <a:xfrm>
            <a:off x="1401375" y="3557587"/>
            <a:ext cx="24518" cy="34291"/>
          </a:xfrm>
          <a:custGeom>
            <a:avLst/>
            <a:gdLst/>
            <a:ahLst/>
            <a:cxnLst/>
            <a:rect l="0" t="0" r="0" b="0"/>
            <a:pathLst>
              <a:path w="24518" h="34291">
                <a:moveTo>
                  <a:pt x="24517" y="0"/>
                </a:moveTo>
                <a:lnTo>
                  <a:pt x="24517" y="7381"/>
                </a:lnTo>
                <a:lnTo>
                  <a:pt x="23564" y="7778"/>
                </a:lnTo>
                <a:lnTo>
                  <a:pt x="21977" y="8043"/>
                </a:lnTo>
                <a:lnTo>
                  <a:pt x="19966" y="8220"/>
                </a:lnTo>
                <a:lnTo>
                  <a:pt x="18625" y="7385"/>
                </a:lnTo>
                <a:lnTo>
                  <a:pt x="17732" y="5876"/>
                </a:lnTo>
                <a:lnTo>
                  <a:pt x="17136" y="3917"/>
                </a:lnTo>
                <a:lnTo>
                  <a:pt x="15786" y="2611"/>
                </a:lnTo>
                <a:lnTo>
                  <a:pt x="13934" y="1741"/>
                </a:lnTo>
                <a:lnTo>
                  <a:pt x="11747" y="1161"/>
                </a:lnTo>
                <a:lnTo>
                  <a:pt x="10289" y="1726"/>
                </a:lnTo>
                <a:lnTo>
                  <a:pt x="9316" y="3056"/>
                </a:lnTo>
                <a:lnTo>
                  <a:pt x="8668" y="4895"/>
                </a:lnTo>
                <a:lnTo>
                  <a:pt x="8236" y="7073"/>
                </a:lnTo>
                <a:lnTo>
                  <a:pt x="7948" y="9478"/>
                </a:lnTo>
                <a:lnTo>
                  <a:pt x="7756" y="12034"/>
                </a:lnTo>
                <a:lnTo>
                  <a:pt x="6675" y="15642"/>
                </a:lnTo>
                <a:lnTo>
                  <a:pt x="5003" y="19953"/>
                </a:lnTo>
                <a:lnTo>
                  <a:pt x="2935" y="24732"/>
                </a:lnTo>
                <a:lnTo>
                  <a:pt x="2509" y="26966"/>
                </a:lnTo>
                <a:lnTo>
                  <a:pt x="3177" y="27502"/>
                </a:lnTo>
                <a:lnTo>
                  <a:pt x="6543" y="26070"/>
                </a:lnTo>
                <a:lnTo>
                  <a:pt x="7772" y="25000"/>
                </a:lnTo>
                <a:lnTo>
                  <a:pt x="14680" y="18367"/>
                </a:lnTo>
                <a:lnTo>
                  <a:pt x="15102" y="17008"/>
                </a:lnTo>
                <a:lnTo>
                  <a:pt x="15382" y="15148"/>
                </a:lnTo>
                <a:lnTo>
                  <a:pt x="15570" y="12957"/>
                </a:lnTo>
                <a:lnTo>
                  <a:pt x="14742" y="11495"/>
                </a:lnTo>
                <a:lnTo>
                  <a:pt x="13238" y="10521"/>
                </a:lnTo>
                <a:lnTo>
                  <a:pt x="11283" y="9871"/>
                </a:lnTo>
                <a:lnTo>
                  <a:pt x="9979" y="10391"/>
                </a:lnTo>
                <a:lnTo>
                  <a:pt x="9110" y="11690"/>
                </a:lnTo>
                <a:lnTo>
                  <a:pt x="7474" y="16826"/>
                </a:lnTo>
                <a:lnTo>
                  <a:pt x="6487" y="17885"/>
                </a:lnTo>
                <a:lnTo>
                  <a:pt x="2851" y="21601"/>
                </a:lnTo>
                <a:lnTo>
                  <a:pt x="1501" y="23926"/>
                </a:lnTo>
                <a:lnTo>
                  <a:pt x="600" y="26428"/>
                </a:lnTo>
                <a:lnTo>
                  <a:pt x="0" y="29049"/>
                </a:lnTo>
                <a:lnTo>
                  <a:pt x="552" y="30796"/>
                </a:lnTo>
                <a:lnTo>
                  <a:pt x="1873" y="31961"/>
                </a:lnTo>
                <a:lnTo>
                  <a:pt x="7372" y="342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SMARTPenAnnotation4"/>
          <p:cNvSpPr/>
          <p:nvPr/>
        </p:nvSpPr>
        <p:spPr>
          <a:xfrm>
            <a:off x="1357312" y="3558644"/>
            <a:ext cx="56424" cy="521867"/>
          </a:xfrm>
          <a:custGeom>
            <a:avLst/>
            <a:gdLst/>
            <a:ahLst/>
            <a:cxnLst/>
            <a:rect l="0" t="0" r="0" b="0"/>
            <a:pathLst>
              <a:path w="56424" h="521867">
                <a:moveTo>
                  <a:pt x="51435" y="41806"/>
                </a:moveTo>
                <a:lnTo>
                  <a:pt x="55986" y="28153"/>
                </a:lnTo>
                <a:lnTo>
                  <a:pt x="56374" y="25084"/>
                </a:lnTo>
                <a:lnTo>
                  <a:pt x="55680" y="23990"/>
                </a:lnTo>
                <a:lnTo>
                  <a:pt x="54265" y="24214"/>
                </a:lnTo>
                <a:lnTo>
                  <a:pt x="53322" y="23410"/>
                </a:lnTo>
                <a:lnTo>
                  <a:pt x="52693" y="21922"/>
                </a:lnTo>
                <a:lnTo>
                  <a:pt x="51683" y="17240"/>
                </a:lnTo>
                <a:lnTo>
                  <a:pt x="52553" y="14951"/>
                </a:lnTo>
                <a:lnTo>
                  <a:pt x="54086" y="11520"/>
                </a:lnTo>
                <a:lnTo>
                  <a:pt x="56059" y="7328"/>
                </a:lnTo>
                <a:lnTo>
                  <a:pt x="56423" y="5486"/>
                </a:lnTo>
                <a:lnTo>
                  <a:pt x="55713" y="5210"/>
                </a:lnTo>
                <a:lnTo>
                  <a:pt x="54287" y="5978"/>
                </a:lnTo>
                <a:lnTo>
                  <a:pt x="53336" y="5538"/>
                </a:lnTo>
                <a:lnTo>
                  <a:pt x="52702" y="4292"/>
                </a:lnTo>
                <a:lnTo>
                  <a:pt x="51685" y="0"/>
                </a:lnTo>
                <a:lnTo>
                  <a:pt x="51457" y="6417"/>
                </a:lnTo>
                <a:lnTo>
                  <a:pt x="50497" y="6783"/>
                </a:lnTo>
                <a:lnTo>
                  <a:pt x="48905" y="7027"/>
                </a:lnTo>
                <a:lnTo>
                  <a:pt x="44056" y="7419"/>
                </a:lnTo>
                <a:lnTo>
                  <a:pt x="44611" y="7451"/>
                </a:lnTo>
                <a:lnTo>
                  <a:pt x="47767" y="7487"/>
                </a:lnTo>
                <a:lnTo>
                  <a:pt x="48990" y="8449"/>
                </a:lnTo>
                <a:lnTo>
                  <a:pt x="49805" y="10043"/>
                </a:lnTo>
                <a:lnTo>
                  <a:pt x="50348" y="12058"/>
                </a:lnTo>
                <a:lnTo>
                  <a:pt x="49758" y="13401"/>
                </a:lnTo>
                <a:lnTo>
                  <a:pt x="48412" y="14297"/>
                </a:lnTo>
                <a:lnTo>
                  <a:pt x="46562" y="14894"/>
                </a:lnTo>
                <a:lnTo>
                  <a:pt x="45329" y="16245"/>
                </a:lnTo>
                <a:lnTo>
                  <a:pt x="44507" y="18098"/>
                </a:lnTo>
                <a:lnTo>
                  <a:pt x="43593" y="23649"/>
                </a:lnTo>
                <a:lnTo>
                  <a:pt x="43187" y="32466"/>
                </a:lnTo>
                <a:lnTo>
                  <a:pt x="42126" y="36532"/>
                </a:lnTo>
                <a:lnTo>
                  <a:pt x="40467" y="40195"/>
                </a:lnTo>
                <a:lnTo>
                  <a:pt x="38408" y="43589"/>
                </a:lnTo>
                <a:lnTo>
                  <a:pt x="37035" y="47757"/>
                </a:lnTo>
                <a:lnTo>
                  <a:pt x="35510" y="57468"/>
                </a:lnTo>
                <a:lnTo>
                  <a:pt x="34151" y="60820"/>
                </a:lnTo>
                <a:lnTo>
                  <a:pt x="32292" y="63054"/>
                </a:lnTo>
                <a:lnTo>
                  <a:pt x="30101" y="64544"/>
                </a:lnTo>
                <a:lnTo>
                  <a:pt x="28640" y="66489"/>
                </a:lnTo>
                <a:lnTo>
                  <a:pt x="27665" y="68739"/>
                </a:lnTo>
                <a:lnTo>
                  <a:pt x="26583" y="73778"/>
                </a:lnTo>
                <a:lnTo>
                  <a:pt x="25831" y="87597"/>
                </a:lnTo>
                <a:lnTo>
                  <a:pt x="24841" y="89478"/>
                </a:lnTo>
                <a:lnTo>
                  <a:pt x="23228" y="90732"/>
                </a:lnTo>
                <a:lnTo>
                  <a:pt x="21200" y="91568"/>
                </a:lnTo>
                <a:lnTo>
                  <a:pt x="19848" y="93078"/>
                </a:lnTo>
                <a:lnTo>
                  <a:pt x="18947" y="95038"/>
                </a:lnTo>
                <a:lnTo>
                  <a:pt x="18346" y="97296"/>
                </a:lnTo>
                <a:lnTo>
                  <a:pt x="18898" y="103564"/>
                </a:lnTo>
                <a:lnTo>
                  <a:pt x="20219" y="112505"/>
                </a:lnTo>
                <a:lnTo>
                  <a:pt x="22052" y="123229"/>
                </a:lnTo>
                <a:lnTo>
                  <a:pt x="22321" y="130378"/>
                </a:lnTo>
                <a:lnTo>
                  <a:pt x="21548" y="135144"/>
                </a:lnTo>
                <a:lnTo>
                  <a:pt x="20080" y="138321"/>
                </a:lnTo>
                <a:lnTo>
                  <a:pt x="18450" y="144391"/>
                </a:lnTo>
                <a:lnTo>
                  <a:pt x="17725" y="155027"/>
                </a:lnTo>
                <a:lnTo>
                  <a:pt x="17222" y="210668"/>
                </a:lnTo>
                <a:lnTo>
                  <a:pt x="17147" y="250039"/>
                </a:lnTo>
                <a:lnTo>
                  <a:pt x="16194" y="254922"/>
                </a:lnTo>
                <a:lnTo>
                  <a:pt x="14606" y="261036"/>
                </a:lnTo>
                <a:lnTo>
                  <a:pt x="12595" y="267969"/>
                </a:lnTo>
                <a:lnTo>
                  <a:pt x="12206" y="272591"/>
                </a:lnTo>
                <a:lnTo>
                  <a:pt x="12900" y="275673"/>
                </a:lnTo>
                <a:lnTo>
                  <a:pt x="14315" y="277727"/>
                </a:lnTo>
                <a:lnTo>
                  <a:pt x="14306" y="280049"/>
                </a:lnTo>
                <a:lnTo>
                  <a:pt x="13347" y="282549"/>
                </a:lnTo>
                <a:lnTo>
                  <a:pt x="11756" y="285169"/>
                </a:lnTo>
                <a:lnTo>
                  <a:pt x="10695" y="287868"/>
                </a:lnTo>
                <a:lnTo>
                  <a:pt x="9516" y="293407"/>
                </a:lnTo>
                <a:lnTo>
                  <a:pt x="8992" y="304123"/>
                </a:lnTo>
                <a:lnTo>
                  <a:pt x="8628" y="328833"/>
                </a:lnTo>
                <a:lnTo>
                  <a:pt x="8573" y="389811"/>
                </a:lnTo>
                <a:lnTo>
                  <a:pt x="9525" y="396682"/>
                </a:lnTo>
                <a:lnTo>
                  <a:pt x="11112" y="401262"/>
                </a:lnTo>
                <a:lnTo>
                  <a:pt x="13123" y="404316"/>
                </a:lnTo>
                <a:lnTo>
                  <a:pt x="13511" y="407304"/>
                </a:lnTo>
                <a:lnTo>
                  <a:pt x="12818" y="410249"/>
                </a:lnTo>
                <a:lnTo>
                  <a:pt x="11403" y="413164"/>
                </a:lnTo>
                <a:lnTo>
                  <a:pt x="11412" y="416061"/>
                </a:lnTo>
                <a:lnTo>
                  <a:pt x="12370" y="418944"/>
                </a:lnTo>
                <a:lnTo>
                  <a:pt x="13962" y="421819"/>
                </a:lnTo>
                <a:lnTo>
                  <a:pt x="14070" y="424688"/>
                </a:lnTo>
                <a:lnTo>
                  <a:pt x="13190" y="427552"/>
                </a:lnTo>
                <a:lnTo>
                  <a:pt x="11651" y="430416"/>
                </a:lnTo>
                <a:lnTo>
                  <a:pt x="9940" y="436136"/>
                </a:lnTo>
                <a:lnTo>
                  <a:pt x="8653" y="448762"/>
                </a:lnTo>
                <a:lnTo>
                  <a:pt x="8580" y="476752"/>
                </a:lnTo>
                <a:lnTo>
                  <a:pt x="7625" y="481312"/>
                </a:lnTo>
                <a:lnTo>
                  <a:pt x="6036" y="485305"/>
                </a:lnTo>
                <a:lnTo>
                  <a:pt x="1192" y="494006"/>
                </a:lnTo>
                <a:lnTo>
                  <a:pt x="530" y="497736"/>
                </a:lnTo>
                <a:lnTo>
                  <a:pt x="47" y="509188"/>
                </a:lnTo>
                <a:lnTo>
                  <a:pt x="0" y="5218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SMARTPenAnnotation5"/>
          <p:cNvSpPr/>
          <p:nvPr/>
        </p:nvSpPr>
        <p:spPr>
          <a:xfrm>
            <a:off x="989895" y="2177426"/>
            <a:ext cx="2793318" cy="3750553"/>
          </a:xfrm>
          <a:custGeom>
            <a:avLst/>
            <a:gdLst/>
            <a:ahLst/>
            <a:cxnLst/>
            <a:rect l="0" t="0" r="0" b="0"/>
            <a:pathLst>
              <a:path w="2793318" h="3750553">
                <a:moveTo>
                  <a:pt x="418852" y="1423024"/>
                </a:moveTo>
                <a:lnTo>
                  <a:pt x="418852" y="1390488"/>
                </a:lnTo>
                <a:lnTo>
                  <a:pt x="421392" y="1386973"/>
                </a:lnTo>
                <a:lnTo>
                  <a:pt x="423403" y="1384702"/>
                </a:lnTo>
                <a:lnTo>
                  <a:pt x="424743" y="1384141"/>
                </a:lnTo>
                <a:lnTo>
                  <a:pt x="425637" y="1384719"/>
                </a:lnTo>
                <a:lnTo>
                  <a:pt x="426233" y="1386058"/>
                </a:lnTo>
                <a:lnTo>
                  <a:pt x="426630" y="1385997"/>
                </a:lnTo>
                <a:lnTo>
                  <a:pt x="426895" y="1385004"/>
                </a:lnTo>
                <a:lnTo>
                  <a:pt x="427320" y="1381118"/>
                </a:lnTo>
                <a:lnTo>
                  <a:pt x="422843" y="1389546"/>
                </a:lnTo>
                <a:lnTo>
                  <a:pt x="413749" y="1427135"/>
                </a:lnTo>
                <a:lnTo>
                  <a:pt x="401158" y="1505416"/>
                </a:lnTo>
                <a:lnTo>
                  <a:pt x="390168" y="1540052"/>
                </a:lnTo>
                <a:lnTo>
                  <a:pt x="385669" y="1570847"/>
                </a:lnTo>
                <a:lnTo>
                  <a:pt x="383937" y="1595093"/>
                </a:lnTo>
                <a:lnTo>
                  <a:pt x="377224" y="1641969"/>
                </a:lnTo>
                <a:lnTo>
                  <a:pt x="375990" y="1757352"/>
                </a:lnTo>
                <a:lnTo>
                  <a:pt x="375990" y="1878887"/>
                </a:lnTo>
                <a:lnTo>
                  <a:pt x="378529" y="1887884"/>
                </a:lnTo>
                <a:lnTo>
                  <a:pt x="380540" y="1892951"/>
                </a:lnTo>
                <a:lnTo>
                  <a:pt x="386572" y="1924644"/>
                </a:lnTo>
                <a:lnTo>
                  <a:pt x="390218" y="1932669"/>
                </a:lnTo>
                <a:lnTo>
                  <a:pt x="406728" y="2029273"/>
                </a:lnTo>
                <a:lnTo>
                  <a:pt x="410920" y="2088685"/>
                </a:lnTo>
                <a:lnTo>
                  <a:pt x="417003" y="2109644"/>
                </a:lnTo>
                <a:lnTo>
                  <a:pt x="417619" y="2115085"/>
                </a:lnTo>
                <a:lnTo>
                  <a:pt x="420844" y="2123671"/>
                </a:lnTo>
                <a:lnTo>
                  <a:pt x="424500" y="2130663"/>
                </a:lnTo>
                <a:lnTo>
                  <a:pt x="426124" y="2136945"/>
                </a:lnTo>
                <a:lnTo>
                  <a:pt x="427310" y="2154504"/>
                </a:lnTo>
                <a:lnTo>
                  <a:pt x="428301" y="2157374"/>
                </a:lnTo>
                <a:lnTo>
                  <a:pt x="433293" y="2165966"/>
                </a:lnTo>
                <a:lnTo>
                  <a:pt x="434795" y="2171685"/>
                </a:lnTo>
                <a:lnTo>
                  <a:pt x="435641" y="2180260"/>
                </a:lnTo>
                <a:lnTo>
                  <a:pt x="436712" y="2183118"/>
                </a:lnTo>
                <a:lnTo>
                  <a:pt x="441818" y="2191691"/>
                </a:lnTo>
                <a:lnTo>
                  <a:pt x="443346" y="2197406"/>
                </a:lnTo>
                <a:lnTo>
                  <a:pt x="444537" y="2220294"/>
                </a:lnTo>
                <a:lnTo>
                  <a:pt x="445501" y="2223142"/>
                </a:lnTo>
                <a:lnTo>
                  <a:pt x="447095" y="2225040"/>
                </a:lnTo>
                <a:lnTo>
                  <a:pt x="449111" y="2226307"/>
                </a:lnTo>
                <a:lnTo>
                  <a:pt x="450454" y="2228103"/>
                </a:lnTo>
                <a:lnTo>
                  <a:pt x="451350" y="2230253"/>
                </a:lnTo>
                <a:lnTo>
                  <a:pt x="452611" y="2237830"/>
                </a:lnTo>
                <a:lnTo>
                  <a:pt x="452788" y="2240548"/>
                </a:lnTo>
                <a:lnTo>
                  <a:pt x="453858" y="2243313"/>
                </a:lnTo>
                <a:lnTo>
                  <a:pt x="468317" y="2268867"/>
                </a:lnTo>
                <a:lnTo>
                  <a:pt x="477283" y="2293094"/>
                </a:lnTo>
                <a:lnTo>
                  <a:pt x="478392" y="2300688"/>
                </a:lnTo>
                <a:lnTo>
                  <a:pt x="479501" y="2303409"/>
                </a:lnTo>
                <a:lnTo>
                  <a:pt x="485611" y="2311787"/>
                </a:lnTo>
                <a:lnTo>
                  <a:pt x="490750" y="2317458"/>
                </a:lnTo>
                <a:lnTo>
                  <a:pt x="492502" y="2320303"/>
                </a:lnTo>
                <a:lnTo>
                  <a:pt x="494448" y="2326004"/>
                </a:lnTo>
                <a:lnTo>
                  <a:pt x="495543" y="2334569"/>
                </a:lnTo>
                <a:lnTo>
                  <a:pt x="496650" y="2337426"/>
                </a:lnTo>
                <a:lnTo>
                  <a:pt x="501805" y="2345997"/>
                </a:lnTo>
                <a:lnTo>
                  <a:pt x="504212" y="2355733"/>
                </a:lnTo>
                <a:lnTo>
                  <a:pt x="510396" y="2363935"/>
                </a:lnTo>
                <a:lnTo>
                  <a:pt x="511926" y="2369209"/>
                </a:lnTo>
                <a:lnTo>
                  <a:pt x="512787" y="2377533"/>
                </a:lnTo>
                <a:lnTo>
                  <a:pt x="513860" y="2380356"/>
                </a:lnTo>
                <a:lnTo>
                  <a:pt x="520499" y="2390032"/>
                </a:lnTo>
                <a:lnTo>
                  <a:pt x="521178" y="2393508"/>
                </a:lnTo>
                <a:lnTo>
                  <a:pt x="521359" y="2395768"/>
                </a:lnTo>
                <a:lnTo>
                  <a:pt x="522433" y="2398228"/>
                </a:lnTo>
                <a:lnTo>
                  <a:pt x="527542" y="2406239"/>
                </a:lnTo>
                <a:lnTo>
                  <a:pt x="529071" y="2411823"/>
                </a:lnTo>
                <a:lnTo>
                  <a:pt x="530431" y="2413694"/>
                </a:lnTo>
                <a:lnTo>
                  <a:pt x="532291" y="2414940"/>
                </a:lnTo>
                <a:lnTo>
                  <a:pt x="534483" y="2415771"/>
                </a:lnTo>
                <a:lnTo>
                  <a:pt x="535944" y="2417278"/>
                </a:lnTo>
                <a:lnTo>
                  <a:pt x="536918" y="2419235"/>
                </a:lnTo>
                <a:lnTo>
                  <a:pt x="538001" y="2423949"/>
                </a:lnTo>
                <a:lnTo>
                  <a:pt x="538482" y="2429219"/>
                </a:lnTo>
                <a:lnTo>
                  <a:pt x="539563" y="2431958"/>
                </a:lnTo>
                <a:lnTo>
                  <a:pt x="544682" y="2440364"/>
                </a:lnTo>
                <a:lnTo>
                  <a:pt x="547575" y="2448887"/>
                </a:lnTo>
                <a:lnTo>
                  <a:pt x="554041" y="2457444"/>
                </a:lnTo>
                <a:lnTo>
                  <a:pt x="570377" y="2475536"/>
                </a:lnTo>
                <a:lnTo>
                  <a:pt x="580046" y="2491701"/>
                </a:lnTo>
                <a:lnTo>
                  <a:pt x="580981" y="2495844"/>
                </a:lnTo>
                <a:lnTo>
                  <a:pt x="581230" y="2498282"/>
                </a:lnTo>
                <a:lnTo>
                  <a:pt x="582349" y="2499908"/>
                </a:lnTo>
                <a:lnTo>
                  <a:pt x="584048" y="2500991"/>
                </a:lnTo>
                <a:lnTo>
                  <a:pt x="586132" y="2501713"/>
                </a:lnTo>
                <a:lnTo>
                  <a:pt x="587522" y="2503148"/>
                </a:lnTo>
                <a:lnTo>
                  <a:pt x="588449" y="2505057"/>
                </a:lnTo>
                <a:lnTo>
                  <a:pt x="589066" y="2507282"/>
                </a:lnTo>
                <a:lnTo>
                  <a:pt x="604955" y="2526102"/>
                </a:lnTo>
                <a:lnTo>
                  <a:pt x="619160" y="2540564"/>
                </a:lnTo>
                <a:lnTo>
                  <a:pt x="620970" y="2543336"/>
                </a:lnTo>
                <a:lnTo>
                  <a:pt x="622983" y="2548955"/>
                </a:lnTo>
                <a:lnTo>
                  <a:pt x="624472" y="2550835"/>
                </a:lnTo>
                <a:lnTo>
                  <a:pt x="626417" y="2552088"/>
                </a:lnTo>
                <a:lnTo>
                  <a:pt x="628666" y="2552923"/>
                </a:lnTo>
                <a:lnTo>
                  <a:pt x="630165" y="2554432"/>
                </a:lnTo>
                <a:lnTo>
                  <a:pt x="631165" y="2556392"/>
                </a:lnTo>
                <a:lnTo>
                  <a:pt x="631831" y="2558650"/>
                </a:lnTo>
                <a:lnTo>
                  <a:pt x="633228" y="2560155"/>
                </a:lnTo>
                <a:lnTo>
                  <a:pt x="635112" y="2561159"/>
                </a:lnTo>
                <a:lnTo>
                  <a:pt x="637320" y="2561828"/>
                </a:lnTo>
                <a:lnTo>
                  <a:pt x="642314" y="2565112"/>
                </a:lnTo>
                <a:lnTo>
                  <a:pt x="653281" y="2574980"/>
                </a:lnTo>
                <a:lnTo>
                  <a:pt x="655148" y="2577710"/>
                </a:lnTo>
                <a:lnTo>
                  <a:pt x="657222" y="2583283"/>
                </a:lnTo>
                <a:lnTo>
                  <a:pt x="658728" y="2585149"/>
                </a:lnTo>
                <a:lnTo>
                  <a:pt x="660684" y="2586394"/>
                </a:lnTo>
                <a:lnTo>
                  <a:pt x="662941" y="2587224"/>
                </a:lnTo>
                <a:lnTo>
                  <a:pt x="664446" y="2588730"/>
                </a:lnTo>
                <a:lnTo>
                  <a:pt x="665449" y="2590686"/>
                </a:lnTo>
                <a:lnTo>
                  <a:pt x="666117" y="2592942"/>
                </a:lnTo>
                <a:lnTo>
                  <a:pt x="669400" y="2597990"/>
                </a:lnTo>
                <a:lnTo>
                  <a:pt x="671609" y="2600669"/>
                </a:lnTo>
                <a:lnTo>
                  <a:pt x="673082" y="2603408"/>
                </a:lnTo>
                <a:lnTo>
                  <a:pt x="674718" y="2608991"/>
                </a:lnTo>
                <a:lnTo>
                  <a:pt x="676107" y="2610861"/>
                </a:lnTo>
                <a:lnTo>
                  <a:pt x="677985" y="2612108"/>
                </a:lnTo>
                <a:lnTo>
                  <a:pt x="680190" y="2612939"/>
                </a:lnTo>
                <a:lnTo>
                  <a:pt x="687844" y="2618660"/>
                </a:lnTo>
                <a:lnTo>
                  <a:pt x="696144" y="2626387"/>
                </a:lnTo>
                <a:lnTo>
                  <a:pt x="698011" y="2629126"/>
                </a:lnTo>
                <a:lnTo>
                  <a:pt x="700085" y="2634709"/>
                </a:lnTo>
                <a:lnTo>
                  <a:pt x="701591" y="2636579"/>
                </a:lnTo>
                <a:lnTo>
                  <a:pt x="703547" y="2637825"/>
                </a:lnTo>
                <a:lnTo>
                  <a:pt x="705804" y="2638656"/>
                </a:lnTo>
                <a:lnTo>
                  <a:pt x="710851" y="2642120"/>
                </a:lnTo>
                <a:lnTo>
                  <a:pt x="721852" y="2652104"/>
                </a:lnTo>
                <a:lnTo>
                  <a:pt x="723722" y="2654843"/>
                </a:lnTo>
                <a:lnTo>
                  <a:pt x="725800" y="2660427"/>
                </a:lnTo>
                <a:lnTo>
                  <a:pt x="727306" y="2662297"/>
                </a:lnTo>
                <a:lnTo>
                  <a:pt x="729263" y="2663543"/>
                </a:lnTo>
                <a:lnTo>
                  <a:pt x="731520" y="2664374"/>
                </a:lnTo>
                <a:lnTo>
                  <a:pt x="736568" y="2667837"/>
                </a:lnTo>
                <a:lnTo>
                  <a:pt x="750392" y="2679608"/>
                </a:lnTo>
                <a:lnTo>
                  <a:pt x="756068" y="2681593"/>
                </a:lnTo>
                <a:lnTo>
                  <a:pt x="787946" y="2709735"/>
                </a:lnTo>
                <a:lnTo>
                  <a:pt x="798194" y="2719730"/>
                </a:lnTo>
                <a:lnTo>
                  <a:pt x="800334" y="2722787"/>
                </a:lnTo>
                <a:lnTo>
                  <a:pt x="802712" y="2728724"/>
                </a:lnTo>
                <a:lnTo>
                  <a:pt x="804299" y="2730688"/>
                </a:lnTo>
                <a:lnTo>
                  <a:pt x="806309" y="2731997"/>
                </a:lnTo>
                <a:lnTo>
                  <a:pt x="808602" y="2732870"/>
                </a:lnTo>
                <a:lnTo>
                  <a:pt x="816379" y="2738650"/>
                </a:lnTo>
                <a:lnTo>
                  <a:pt x="824716" y="2746394"/>
                </a:lnTo>
                <a:lnTo>
                  <a:pt x="827540" y="2748183"/>
                </a:lnTo>
                <a:lnTo>
                  <a:pt x="833219" y="2750171"/>
                </a:lnTo>
                <a:lnTo>
                  <a:pt x="836066" y="2752606"/>
                </a:lnTo>
                <a:lnTo>
                  <a:pt x="893197" y="2814624"/>
                </a:lnTo>
                <a:lnTo>
                  <a:pt x="896055" y="2816530"/>
                </a:lnTo>
                <a:lnTo>
                  <a:pt x="904627" y="2820164"/>
                </a:lnTo>
                <a:lnTo>
                  <a:pt x="916057" y="2829443"/>
                </a:lnTo>
                <a:lnTo>
                  <a:pt x="970350" y="2883206"/>
                </a:lnTo>
                <a:lnTo>
                  <a:pt x="973207" y="2885111"/>
                </a:lnTo>
                <a:lnTo>
                  <a:pt x="996243" y="2895431"/>
                </a:lnTo>
                <a:lnTo>
                  <a:pt x="1003448" y="2900704"/>
                </a:lnTo>
                <a:lnTo>
                  <a:pt x="1005750" y="2903444"/>
                </a:lnTo>
                <a:lnTo>
                  <a:pt x="1007285" y="2906223"/>
                </a:lnTo>
                <a:lnTo>
                  <a:pt x="1008308" y="2909028"/>
                </a:lnTo>
                <a:lnTo>
                  <a:pt x="1010895" y="2911851"/>
                </a:lnTo>
                <a:lnTo>
                  <a:pt x="1018850" y="2917527"/>
                </a:lnTo>
                <a:lnTo>
                  <a:pt x="1026195" y="2920686"/>
                </a:lnTo>
                <a:lnTo>
                  <a:pt x="1029487" y="2921527"/>
                </a:lnTo>
                <a:lnTo>
                  <a:pt x="1035686" y="2925003"/>
                </a:lnTo>
                <a:lnTo>
                  <a:pt x="1050309" y="2936782"/>
                </a:lnTo>
                <a:lnTo>
                  <a:pt x="1056052" y="2938768"/>
                </a:lnTo>
                <a:lnTo>
                  <a:pt x="1058917" y="2941202"/>
                </a:lnTo>
                <a:lnTo>
                  <a:pt x="1067500" y="2951825"/>
                </a:lnTo>
                <a:lnTo>
                  <a:pt x="1070359" y="2953717"/>
                </a:lnTo>
                <a:lnTo>
                  <a:pt x="1076075" y="2956772"/>
                </a:lnTo>
                <a:lnTo>
                  <a:pt x="1084649" y="2962895"/>
                </a:lnTo>
                <a:lnTo>
                  <a:pt x="1113577" y="2972639"/>
                </a:lnTo>
                <a:lnTo>
                  <a:pt x="1125923" y="2979660"/>
                </a:lnTo>
                <a:lnTo>
                  <a:pt x="1135614" y="2983117"/>
                </a:lnTo>
                <a:lnTo>
                  <a:pt x="1144517" y="2989750"/>
                </a:lnTo>
                <a:lnTo>
                  <a:pt x="1150310" y="2995012"/>
                </a:lnTo>
                <a:lnTo>
                  <a:pt x="1153188" y="2996796"/>
                </a:lnTo>
                <a:lnTo>
                  <a:pt x="1161790" y="3000259"/>
                </a:lnTo>
                <a:lnTo>
                  <a:pt x="1170371" y="3005942"/>
                </a:lnTo>
                <a:lnTo>
                  <a:pt x="1178946" y="3009001"/>
                </a:lnTo>
                <a:lnTo>
                  <a:pt x="1197785" y="3020751"/>
                </a:lnTo>
                <a:lnTo>
                  <a:pt x="1205734" y="3023712"/>
                </a:lnTo>
                <a:lnTo>
                  <a:pt x="1215565" y="3025380"/>
                </a:lnTo>
                <a:lnTo>
                  <a:pt x="1218599" y="3025613"/>
                </a:lnTo>
                <a:lnTo>
                  <a:pt x="1221574" y="3026721"/>
                </a:lnTo>
                <a:lnTo>
                  <a:pt x="1227420" y="3030494"/>
                </a:lnTo>
                <a:lnTo>
                  <a:pt x="1235733" y="3032805"/>
                </a:lnTo>
                <a:lnTo>
                  <a:pt x="1240617" y="3033421"/>
                </a:lnTo>
                <a:lnTo>
                  <a:pt x="1248584" y="3036646"/>
                </a:lnTo>
                <a:lnTo>
                  <a:pt x="1255299" y="3040301"/>
                </a:lnTo>
                <a:lnTo>
                  <a:pt x="1264435" y="3043313"/>
                </a:lnTo>
                <a:lnTo>
                  <a:pt x="1273174" y="3048861"/>
                </a:lnTo>
                <a:lnTo>
                  <a:pt x="1278928" y="3050493"/>
                </a:lnTo>
                <a:lnTo>
                  <a:pt x="1296275" y="3052493"/>
                </a:lnTo>
                <a:lnTo>
                  <a:pt x="1303483" y="3056235"/>
                </a:lnTo>
                <a:lnTo>
                  <a:pt x="1314941" y="3058533"/>
                </a:lnTo>
                <a:lnTo>
                  <a:pt x="1321997" y="3059146"/>
                </a:lnTo>
                <a:lnTo>
                  <a:pt x="1332377" y="3062366"/>
                </a:lnTo>
                <a:lnTo>
                  <a:pt x="1340166" y="3066021"/>
                </a:lnTo>
                <a:lnTo>
                  <a:pt x="1349905" y="3069030"/>
                </a:lnTo>
                <a:lnTo>
                  <a:pt x="1358824" y="3074578"/>
                </a:lnTo>
                <a:lnTo>
                  <a:pt x="1364620" y="3076211"/>
                </a:lnTo>
                <a:lnTo>
                  <a:pt x="1389205" y="3077402"/>
                </a:lnTo>
                <a:lnTo>
                  <a:pt x="1392461" y="3078393"/>
                </a:lnTo>
                <a:lnTo>
                  <a:pt x="1398620" y="3082033"/>
                </a:lnTo>
                <a:lnTo>
                  <a:pt x="1409612" y="3084286"/>
                </a:lnTo>
                <a:lnTo>
                  <a:pt x="1476192" y="3087035"/>
                </a:lnTo>
                <a:lnTo>
                  <a:pt x="1483458" y="3090637"/>
                </a:lnTo>
                <a:lnTo>
                  <a:pt x="1486730" y="3091026"/>
                </a:lnTo>
                <a:lnTo>
                  <a:pt x="1489863" y="3090333"/>
                </a:lnTo>
                <a:lnTo>
                  <a:pt x="1492904" y="3088918"/>
                </a:lnTo>
                <a:lnTo>
                  <a:pt x="1496837" y="3088927"/>
                </a:lnTo>
                <a:lnTo>
                  <a:pt x="1506286" y="3091478"/>
                </a:lnTo>
                <a:lnTo>
                  <a:pt x="1510521" y="3091587"/>
                </a:lnTo>
                <a:lnTo>
                  <a:pt x="1514296" y="3090707"/>
                </a:lnTo>
                <a:lnTo>
                  <a:pt x="1521031" y="3088141"/>
                </a:lnTo>
                <a:lnTo>
                  <a:pt x="1527200" y="3087001"/>
                </a:lnTo>
                <a:lnTo>
                  <a:pt x="1583336" y="3086095"/>
                </a:lnTo>
                <a:lnTo>
                  <a:pt x="1587605" y="3085141"/>
                </a:lnTo>
                <a:lnTo>
                  <a:pt x="1601299" y="3079305"/>
                </a:lnTo>
                <a:lnTo>
                  <a:pt x="1612804" y="3078046"/>
                </a:lnTo>
                <a:lnTo>
                  <a:pt x="1617728" y="3077869"/>
                </a:lnTo>
                <a:lnTo>
                  <a:pt x="1621963" y="3076799"/>
                </a:lnTo>
                <a:lnTo>
                  <a:pt x="1633426" y="3071695"/>
                </a:lnTo>
                <a:lnTo>
                  <a:pt x="1647512" y="3068806"/>
                </a:lnTo>
                <a:lnTo>
                  <a:pt x="1659093" y="3063294"/>
                </a:lnTo>
                <a:lnTo>
                  <a:pt x="1673214" y="3060285"/>
                </a:lnTo>
                <a:lnTo>
                  <a:pt x="1683854" y="3054736"/>
                </a:lnTo>
                <a:lnTo>
                  <a:pt x="1743866" y="3034572"/>
                </a:lnTo>
                <a:lnTo>
                  <a:pt x="1774939" y="3014536"/>
                </a:lnTo>
                <a:lnTo>
                  <a:pt x="1784374" y="3006045"/>
                </a:lnTo>
                <a:lnTo>
                  <a:pt x="1788305" y="3004151"/>
                </a:lnTo>
                <a:lnTo>
                  <a:pt x="1797753" y="3002047"/>
                </a:lnTo>
                <a:lnTo>
                  <a:pt x="1801987" y="2999581"/>
                </a:lnTo>
                <a:lnTo>
                  <a:pt x="1812496" y="2988914"/>
                </a:lnTo>
                <a:lnTo>
                  <a:pt x="1815626" y="2987015"/>
                </a:lnTo>
                <a:lnTo>
                  <a:pt x="1838182" y="2975922"/>
                </a:lnTo>
                <a:lnTo>
                  <a:pt x="1866026" y="2956625"/>
                </a:lnTo>
                <a:lnTo>
                  <a:pt x="1895019" y="2930715"/>
                </a:lnTo>
                <a:lnTo>
                  <a:pt x="1902966" y="2926546"/>
                </a:lnTo>
                <a:lnTo>
                  <a:pt x="1906419" y="2923530"/>
                </a:lnTo>
                <a:lnTo>
                  <a:pt x="1921740" y="2904191"/>
                </a:lnTo>
                <a:lnTo>
                  <a:pt x="1964049" y="2869297"/>
                </a:lnTo>
                <a:lnTo>
                  <a:pt x="2046134" y="2770475"/>
                </a:lnTo>
                <a:lnTo>
                  <a:pt x="2069663" y="2744346"/>
                </a:lnTo>
                <a:lnTo>
                  <a:pt x="2093132" y="2710632"/>
                </a:lnTo>
                <a:lnTo>
                  <a:pt x="2096426" y="2699827"/>
                </a:lnTo>
                <a:lnTo>
                  <a:pt x="2098843" y="2688675"/>
                </a:lnTo>
                <a:lnTo>
                  <a:pt x="2125364" y="2626082"/>
                </a:lnTo>
                <a:lnTo>
                  <a:pt x="2169748" y="2528920"/>
                </a:lnTo>
                <a:lnTo>
                  <a:pt x="2210113" y="2415154"/>
                </a:lnTo>
                <a:lnTo>
                  <a:pt x="2225075" y="2346948"/>
                </a:lnTo>
                <a:lnTo>
                  <a:pt x="2228410" y="2328957"/>
                </a:lnTo>
                <a:lnTo>
                  <a:pt x="2251246" y="2247763"/>
                </a:lnTo>
                <a:lnTo>
                  <a:pt x="2255721" y="2205065"/>
                </a:lnTo>
                <a:lnTo>
                  <a:pt x="2259176" y="2192555"/>
                </a:lnTo>
                <a:lnTo>
                  <a:pt x="2264317" y="2144951"/>
                </a:lnTo>
                <a:lnTo>
                  <a:pt x="2267759" y="2131548"/>
                </a:lnTo>
                <a:lnTo>
                  <a:pt x="2285698" y="2014295"/>
                </a:lnTo>
                <a:lnTo>
                  <a:pt x="2285834" y="1998231"/>
                </a:lnTo>
                <a:lnTo>
                  <a:pt x="2280161" y="1961886"/>
                </a:lnTo>
                <a:lnTo>
                  <a:pt x="2283472" y="1902255"/>
                </a:lnTo>
                <a:lnTo>
                  <a:pt x="2279470" y="1854116"/>
                </a:lnTo>
                <a:lnTo>
                  <a:pt x="2279085" y="1738901"/>
                </a:lnTo>
                <a:lnTo>
                  <a:pt x="2270617" y="1628268"/>
                </a:lnTo>
                <a:lnTo>
                  <a:pt x="2269566" y="1577457"/>
                </a:lnTo>
                <a:lnTo>
                  <a:pt x="2264623" y="1552496"/>
                </a:lnTo>
                <a:lnTo>
                  <a:pt x="2259929" y="1493930"/>
                </a:lnTo>
                <a:lnTo>
                  <a:pt x="2254663" y="1462324"/>
                </a:lnTo>
                <a:lnTo>
                  <a:pt x="2252671" y="1431845"/>
                </a:lnTo>
                <a:lnTo>
                  <a:pt x="2246633" y="1403952"/>
                </a:lnTo>
                <a:lnTo>
                  <a:pt x="2244659" y="1388830"/>
                </a:lnTo>
                <a:lnTo>
                  <a:pt x="2238171" y="1363600"/>
                </a:lnTo>
                <a:lnTo>
                  <a:pt x="2236135" y="1351846"/>
                </a:lnTo>
                <a:lnTo>
                  <a:pt x="2194343" y="1239325"/>
                </a:lnTo>
                <a:lnTo>
                  <a:pt x="2161858" y="1158073"/>
                </a:lnTo>
                <a:lnTo>
                  <a:pt x="2160928" y="1152092"/>
                </a:lnTo>
                <a:lnTo>
                  <a:pt x="2154816" y="1137827"/>
                </a:lnTo>
                <a:lnTo>
                  <a:pt x="2084677" y="1015944"/>
                </a:lnTo>
                <a:lnTo>
                  <a:pt x="2067041" y="983548"/>
                </a:lnTo>
                <a:lnTo>
                  <a:pt x="2042738" y="948729"/>
                </a:lnTo>
                <a:lnTo>
                  <a:pt x="2031680" y="930596"/>
                </a:lnTo>
                <a:lnTo>
                  <a:pt x="1958889" y="849380"/>
                </a:lnTo>
                <a:lnTo>
                  <a:pt x="1942806" y="835331"/>
                </a:lnTo>
                <a:lnTo>
                  <a:pt x="1930632" y="820479"/>
                </a:lnTo>
                <a:lnTo>
                  <a:pt x="1849483" y="759984"/>
                </a:lnTo>
                <a:lnTo>
                  <a:pt x="1837008" y="752737"/>
                </a:lnTo>
                <a:lnTo>
                  <a:pt x="1827653" y="743801"/>
                </a:lnTo>
                <a:lnTo>
                  <a:pt x="1823826" y="738751"/>
                </a:lnTo>
                <a:lnTo>
                  <a:pt x="1819369" y="735384"/>
                </a:lnTo>
                <a:lnTo>
                  <a:pt x="1814492" y="733140"/>
                </a:lnTo>
                <a:lnTo>
                  <a:pt x="1771515" y="716982"/>
                </a:lnTo>
                <a:lnTo>
                  <a:pt x="1757906" y="708860"/>
                </a:lnTo>
                <a:lnTo>
                  <a:pt x="1727817" y="689427"/>
                </a:lnTo>
                <a:lnTo>
                  <a:pt x="1688555" y="670617"/>
                </a:lnTo>
                <a:lnTo>
                  <a:pt x="1646701" y="656105"/>
                </a:lnTo>
                <a:lnTo>
                  <a:pt x="1620118" y="641645"/>
                </a:lnTo>
                <a:lnTo>
                  <a:pt x="1576312" y="629102"/>
                </a:lnTo>
                <a:lnTo>
                  <a:pt x="1551021" y="623897"/>
                </a:lnTo>
                <a:lnTo>
                  <a:pt x="1539258" y="620181"/>
                </a:lnTo>
                <a:lnTo>
                  <a:pt x="1456283" y="606268"/>
                </a:lnTo>
                <a:lnTo>
                  <a:pt x="1443813" y="602821"/>
                </a:lnTo>
                <a:lnTo>
                  <a:pt x="1368811" y="600095"/>
                </a:lnTo>
                <a:lnTo>
                  <a:pt x="1355089" y="602618"/>
                </a:lnTo>
                <a:lnTo>
                  <a:pt x="1348762" y="604624"/>
                </a:lnTo>
                <a:lnTo>
                  <a:pt x="1342639" y="605009"/>
                </a:lnTo>
                <a:lnTo>
                  <a:pt x="1324921" y="602905"/>
                </a:lnTo>
                <a:lnTo>
                  <a:pt x="1272824" y="608217"/>
                </a:lnTo>
                <a:lnTo>
                  <a:pt x="1187522" y="609584"/>
                </a:lnTo>
                <a:lnTo>
                  <a:pt x="1139527" y="619219"/>
                </a:lnTo>
                <a:lnTo>
                  <a:pt x="1067115" y="641879"/>
                </a:lnTo>
                <a:lnTo>
                  <a:pt x="980847" y="666849"/>
                </a:lnTo>
                <a:lnTo>
                  <a:pt x="933138" y="683161"/>
                </a:lnTo>
                <a:lnTo>
                  <a:pt x="897252" y="700096"/>
                </a:lnTo>
                <a:lnTo>
                  <a:pt x="883921" y="708655"/>
                </a:lnTo>
                <a:lnTo>
                  <a:pt x="798921" y="748654"/>
                </a:lnTo>
                <a:lnTo>
                  <a:pt x="764612" y="765799"/>
                </a:lnTo>
                <a:lnTo>
                  <a:pt x="683011" y="828956"/>
                </a:lnTo>
                <a:lnTo>
                  <a:pt x="623107" y="884476"/>
                </a:lnTo>
                <a:lnTo>
                  <a:pt x="590885" y="927247"/>
                </a:lnTo>
                <a:lnTo>
                  <a:pt x="587833" y="932486"/>
                </a:lnTo>
                <a:lnTo>
                  <a:pt x="579362" y="940847"/>
                </a:lnTo>
                <a:lnTo>
                  <a:pt x="574436" y="944410"/>
                </a:lnTo>
                <a:lnTo>
                  <a:pt x="504431" y="1025369"/>
                </a:lnTo>
                <a:lnTo>
                  <a:pt x="441605" y="1137355"/>
                </a:lnTo>
                <a:lnTo>
                  <a:pt x="417177" y="1178952"/>
                </a:lnTo>
                <a:lnTo>
                  <a:pt x="413345" y="1191040"/>
                </a:lnTo>
                <a:lnTo>
                  <a:pt x="412323" y="1196930"/>
                </a:lnTo>
                <a:lnTo>
                  <a:pt x="408648" y="1206015"/>
                </a:lnTo>
                <a:lnTo>
                  <a:pt x="403839" y="1215133"/>
                </a:lnTo>
                <a:lnTo>
                  <a:pt x="392991" y="1239189"/>
                </a:lnTo>
                <a:lnTo>
                  <a:pt x="390181" y="1243318"/>
                </a:lnTo>
                <a:lnTo>
                  <a:pt x="387060" y="1252984"/>
                </a:lnTo>
                <a:lnTo>
                  <a:pt x="384719" y="1263631"/>
                </a:lnTo>
                <a:lnTo>
                  <a:pt x="378999" y="1280335"/>
                </a:lnTo>
                <a:lnTo>
                  <a:pt x="369410" y="1326238"/>
                </a:lnTo>
                <a:lnTo>
                  <a:pt x="354006" y="1377187"/>
                </a:lnTo>
                <a:lnTo>
                  <a:pt x="331711" y="1472239"/>
                </a:lnTo>
                <a:lnTo>
                  <a:pt x="325830" y="1493475"/>
                </a:lnTo>
                <a:lnTo>
                  <a:pt x="303689" y="1614646"/>
                </a:lnTo>
                <a:lnTo>
                  <a:pt x="299263" y="1659208"/>
                </a:lnTo>
                <a:lnTo>
                  <a:pt x="303138" y="1745462"/>
                </a:lnTo>
                <a:lnTo>
                  <a:pt x="301701" y="1768259"/>
                </a:lnTo>
                <a:lnTo>
                  <a:pt x="314708" y="1880372"/>
                </a:lnTo>
                <a:lnTo>
                  <a:pt x="316928" y="1980259"/>
                </a:lnTo>
                <a:lnTo>
                  <a:pt x="331182" y="2042734"/>
                </a:lnTo>
                <a:lnTo>
                  <a:pt x="334168" y="2061353"/>
                </a:lnTo>
                <a:lnTo>
                  <a:pt x="361985" y="2173434"/>
                </a:lnTo>
                <a:lnTo>
                  <a:pt x="373487" y="2210418"/>
                </a:lnTo>
                <a:lnTo>
                  <a:pt x="374321" y="2216558"/>
                </a:lnTo>
                <a:lnTo>
                  <a:pt x="411800" y="2334555"/>
                </a:lnTo>
                <a:lnTo>
                  <a:pt x="430371" y="2379951"/>
                </a:lnTo>
                <a:lnTo>
                  <a:pt x="489583" y="2507108"/>
                </a:lnTo>
                <a:lnTo>
                  <a:pt x="493151" y="2519519"/>
                </a:lnTo>
                <a:lnTo>
                  <a:pt x="494102" y="2525495"/>
                </a:lnTo>
                <a:lnTo>
                  <a:pt x="497699" y="2534676"/>
                </a:lnTo>
                <a:lnTo>
                  <a:pt x="567411" y="2647300"/>
                </a:lnTo>
                <a:lnTo>
                  <a:pt x="575683" y="2655486"/>
                </a:lnTo>
                <a:lnTo>
                  <a:pt x="580556" y="2659003"/>
                </a:lnTo>
                <a:lnTo>
                  <a:pt x="588510" y="2667990"/>
                </a:lnTo>
                <a:lnTo>
                  <a:pt x="601378" y="2684731"/>
                </a:lnTo>
                <a:lnTo>
                  <a:pt x="618984" y="2698163"/>
                </a:lnTo>
                <a:lnTo>
                  <a:pt x="641576" y="2728039"/>
                </a:lnTo>
                <a:lnTo>
                  <a:pt x="650262" y="2741240"/>
                </a:lnTo>
                <a:lnTo>
                  <a:pt x="736244" y="2829122"/>
                </a:lnTo>
                <a:lnTo>
                  <a:pt x="757793" y="2851624"/>
                </a:lnTo>
                <a:lnTo>
                  <a:pt x="773037" y="2873297"/>
                </a:lnTo>
                <a:lnTo>
                  <a:pt x="781373" y="2879755"/>
                </a:lnTo>
                <a:lnTo>
                  <a:pt x="797695" y="2891661"/>
                </a:lnTo>
                <a:lnTo>
                  <a:pt x="811044" y="2909077"/>
                </a:lnTo>
                <a:lnTo>
                  <a:pt x="831967" y="2925713"/>
                </a:lnTo>
                <a:lnTo>
                  <a:pt x="856641" y="2953879"/>
                </a:lnTo>
                <a:lnTo>
                  <a:pt x="909631" y="2997622"/>
                </a:lnTo>
                <a:lnTo>
                  <a:pt x="921667" y="3011722"/>
                </a:lnTo>
                <a:lnTo>
                  <a:pt x="952295" y="3034482"/>
                </a:lnTo>
                <a:lnTo>
                  <a:pt x="965529" y="3043175"/>
                </a:lnTo>
                <a:lnTo>
                  <a:pt x="1037875" y="3103030"/>
                </a:lnTo>
                <a:lnTo>
                  <a:pt x="1051211" y="3111746"/>
                </a:lnTo>
                <a:lnTo>
                  <a:pt x="1054737" y="3114623"/>
                </a:lnTo>
                <a:lnTo>
                  <a:pt x="1058993" y="3116542"/>
                </a:lnTo>
                <a:lnTo>
                  <a:pt x="1085034" y="3124424"/>
                </a:lnTo>
                <a:lnTo>
                  <a:pt x="1106633" y="3134901"/>
                </a:lnTo>
                <a:lnTo>
                  <a:pt x="1114422" y="3140486"/>
                </a:lnTo>
                <a:lnTo>
                  <a:pt x="1118785" y="3142356"/>
                </a:lnTo>
                <a:lnTo>
                  <a:pt x="1145013" y="3150155"/>
                </a:lnTo>
                <a:lnTo>
                  <a:pt x="1167587" y="3159669"/>
                </a:lnTo>
                <a:lnTo>
                  <a:pt x="1190391" y="3165076"/>
                </a:lnTo>
                <a:lnTo>
                  <a:pt x="1201813" y="3168819"/>
                </a:lnTo>
                <a:lnTo>
                  <a:pt x="1218001" y="3171879"/>
                </a:lnTo>
                <a:lnTo>
                  <a:pt x="1225832" y="3175970"/>
                </a:lnTo>
                <a:lnTo>
                  <a:pt x="1237567" y="3178423"/>
                </a:lnTo>
                <a:lnTo>
                  <a:pt x="1244697" y="3179078"/>
                </a:lnTo>
                <a:lnTo>
                  <a:pt x="1260239" y="3184885"/>
                </a:lnTo>
                <a:lnTo>
                  <a:pt x="1275720" y="3191910"/>
                </a:lnTo>
                <a:lnTo>
                  <a:pt x="1321315" y="3203987"/>
                </a:lnTo>
                <a:lnTo>
                  <a:pt x="1335249" y="3206115"/>
                </a:lnTo>
                <a:lnTo>
                  <a:pt x="1350354" y="3211716"/>
                </a:lnTo>
                <a:lnTo>
                  <a:pt x="1377552" y="3216631"/>
                </a:lnTo>
                <a:lnTo>
                  <a:pt x="1389771" y="3220308"/>
                </a:lnTo>
                <a:lnTo>
                  <a:pt x="1427995" y="3222861"/>
                </a:lnTo>
                <a:lnTo>
                  <a:pt x="1458329" y="3224124"/>
                </a:lnTo>
                <a:lnTo>
                  <a:pt x="1474249" y="3227765"/>
                </a:lnTo>
                <a:lnTo>
                  <a:pt x="1481543" y="3228165"/>
                </a:lnTo>
                <a:lnTo>
                  <a:pt x="1561518" y="3220741"/>
                </a:lnTo>
                <a:lnTo>
                  <a:pt x="1582920" y="3216473"/>
                </a:lnTo>
                <a:lnTo>
                  <a:pt x="1595345" y="3214522"/>
                </a:lnTo>
                <a:lnTo>
                  <a:pt x="1618844" y="3208048"/>
                </a:lnTo>
                <a:lnTo>
                  <a:pt x="1630362" y="3206016"/>
                </a:lnTo>
                <a:lnTo>
                  <a:pt x="1712769" y="3174339"/>
                </a:lnTo>
                <a:lnTo>
                  <a:pt x="1718661" y="3173497"/>
                </a:lnTo>
                <a:lnTo>
                  <a:pt x="1724494" y="3171031"/>
                </a:lnTo>
                <a:lnTo>
                  <a:pt x="1759951" y="3149512"/>
                </a:lnTo>
                <a:lnTo>
                  <a:pt x="1782050" y="3139594"/>
                </a:lnTo>
                <a:lnTo>
                  <a:pt x="1864738" y="3079065"/>
                </a:lnTo>
                <a:lnTo>
                  <a:pt x="1878713" y="3070902"/>
                </a:lnTo>
                <a:lnTo>
                  <a:pt x="1893497" y="3063146"/>
                </a:lnTo>
                <a:lnTo>
                  <a:pt x="1969501" y="3002011"/>
                </a:lnTo>
                <a:lnTo>
                  <a:pt x="2010403" y="2964339"/>
                </a:lnTo>
                <a:lnTo>
                  <a:pt x="2101909" y="2854500"/>
                </a:lnTo>
                <a:lnTo>
                  <a:pt x="2169547" y="2774484"/>
                </a:lnTo>
                <a:lnTo>
                  <a:pt x="2186574" y="2745137"/>
                </a:lnTo>
                <a:lnTo>
                  <a:pt x="2250841" y="2659423"/>
                </a:lnTo>
                <a:lnTo>
                  <a:pt x="2311549" y="2543141"/>
                </a:lnTo>
                <a:lnTo>
                  <a:pt x="2354174" y="2444103"/>
                </a:lnTo>
                <a:lnTo>
                  <a:pt x="2390120" y="2342798"/>
                </a:lnTo>
                <a:lnTo>
                  <a:pt x="2414686" y="2238295"/>
                </a:lnTo>
                <a:lnTo>
                  <a:pt x="2421815" y="2189731"/>
                </a:lnTo>
                <a:lnTo>
                  <a:pt x="2432782" y="2073290"/>
                </a:lnTo>
                <a:lnTo>
                  <a:pt x="2433336" y="1974529"/>
                </a:lnTo>
                <a:lnTo>
                  <a:pt x="2433379" y="1857718"/>
                </a:lnTo>
                <a:lnTo>
                  <a:pt x="2426008" y="1755583"/>
                </a:lnTo>
                <a:lnTo>
                  <a:pt x="2422434" y="1660187"/>
                </a:lnTo>
                <a:lnTo>
                  <a:pt x="2404675" y="1557974"/>
                </a:lnTo>
                <a:lnTo>
                  <a:pt x="2382548" y="1459517"/>
                </a:lnTo>
                <a:lnTo>
                  <a:pt x="2350639" y="1344895"/>
                </a:lnTo>
                <a:lnTo>
                  <a:pt x="2336293" y="1281614"/>
                </a:lnTo>
                <a:lnTo>
                  <a:pt x="2290423" y="1165840"/>
                </a:lnTo>
                <a:lnTo>
                  <a:pt x="2237854" y="1055713"/>
                </a:lnTo>
                <a:lnTo>
                  <a:pt x="2172850" y="939544"/>
                </a:lnTo>
                <a:lnTo>
                  <a:pt x="2119126" y="854542"/>
                </a:lnTo>
                <a:lnTo>
                  <a:pt x="2037466" y="754348"/>
                </a:lnTo>
                <a:lnTo>
                  <a:pt x="2002768" y="714044"/>
                </a:lnTo>
                <a:lnTo>
                  <a:pt x="1987685" y="700251"/>
                </a:lnTo>
                <a:lnTo>
                  <a:pt x="1959939" y="670654"/>
                </a:lnTo>
                <a:lnTo>
                  <a:pt x="1944837" y="657155"/>
                </a:lnTo>
                <a:lnTo>
                  <a:pt x="1917080" y="627745"/>
                </a:lnTo>
                <a:lnTo>
                  <a:pt x="1846081" y="574397"/>
                </a:lnTo>
                <a:lnTo>
                  <a:pt x="1819952" y="557216"/>
                </a:lnTo>
                <a:lnTo>
                  <a:pt x="1805468" y="546730"/>
                </a:lnTo>
                <a:lnTo>
                  <a:pt x="1727110" y="502779"/>
                </a:lnTo>
                <a:lnTo>
                  <a:pt x="1645718" y="473599"/>
                </a:lnTo>
                <a:lnTo>
                  <a:pt x="1619298" y="460887"/>
                </a:lnTo>
                <a:lnTo>
                  <a:pt x="1556472" y="447930"/>
                </a:lnTo>
                <a:lnTo>
                  <a:pt x="1536918" y="445771"/>
                </a:lnTo>
                <a:lnTo>
                  <a:pt x="1473021" y="430196"/>
                </a:lnTo>
                <a:lnTo>
                  <a:pt x="1396637" y="426135"/>
                </a:lnTo>
                <a:lnTo>
                  <a:pt x="1387891" y="424104"/>
                </a:lnTo>
                <a:lnTo>
                  <a:pt x="1370553" y="424387"/>
                </a:lnTo>
                <a:lnTo>
                  <a:pt x="1361930" y="425796"/>
                </a:lnTo>
                <a:lnTo>
                  <a:pt x="1344728" y="424821"/>
                </a:lnTo>
                <a:lnTo>
                  <a:pt x="1336140" y="423228"/>
                </a:lnTo>
                <a:lnTo>
                  <a:pt x="1318978" y="423997"/>
                </a:lnTo>
                <a:lnTo>
                  <a:pt x="1224667" y="442789"/>
                </a:lnTo>
                <a:lnTo>
                  <a:pt x="1182757" y="450252"/>
                </a:lnTo>
                <a:lnTo>
                  <a:pt x="1096786" y="477032"/>
                </a:lnTo>
                <a:lnTo>
                  <a:pt x="1044706" y="495275"/>
                </a:lnTo>
                <a:lnTo>
                  <a:pt x="949553" y="543020"/>
                </a:lnTo>
                <a:lnTo>
                  <a:pt x="864608" y="584881"/>
                </a:lnTo>
                <a:lnTo>
                  <a:pt x="778102" y="637469"/>
                </a:lnTo>
                <a:lnTo>
                  <a:pt x="695698" y="694365"/>
                </a:lnTo>
                <a:lnTo>
                  <a:pt x="599834" y="772936"/>
                </a:lnTo>
                <a:lnTo>
                  <a:pt x="531072" y="833875"/>
                </a:lnTo>
                <a:lnTo>
                  <a:pt x="446282" y="940202"/>
                </a:lnTo>
                <a:lnTo>
                  <a:pt x="426873" y="962254"/>
                </a:lnTo>
                <a:lnTo>
                  <a:pt x="408759" y="992282"/>
                </a:lnTo>
                <a:lnTo>
                  <a:pt x="399126" y="1005840"/>
                </a:lnTo>
                <a:lnTo>
                  <a:pt x="387396" y="1027634"/>
                </a:lnTo>
                <a:lnTo>
                  <a:pt x="373231" y="1042875"/>
                </a:lnTo>
                <a:lnTo>
                  <a:pt x="332426" y="1122660"/>
                </a:lnTo>
                <a:lnTo>
                  <a:pt x="285496" y="1235878"/>
                </a:lnTo>
                <a:lnTo>
                  <a:pt x="252254" y="1346408"/>
                </a:lnTo>
                <a:lnTo>
                  <a:pt x="230223" y="1454736"/>
                </a:lnTo>
                <a:lnTo>
                  <a:pt x="213707" y="1551020"/>
                </a:lnTo>
                <a:lnTo>
                  <a:pt x="213112" y="1667141"/>
                </a:lnTo>
                <a:lnTo>
                  <a:pt x="213112" y="1965030"/>
                </a:lnTo>
                <a:lnTo>
                  <a:pt x="223695" y="2048223"/>
                </a:lnTo>
                <a:lnTo>
                  <a:pt x="247067" y="2156406"/>
                </a:lnTo>
                <a:lnTo>
                  <a:pt x="270365" y="2262359"/>
                </a:lnTo>
                <a:lnTo>
                  <a:pt x="279172" y="2294726"/>
                </a:lnTo>
                <a:lnTo>
                  <a:pt x="283485" y="2316306"/>
                </a:lnTo>
                <a:lnTo>
                  <a:pt x="297168" y="2374377"/>
                </a:lnTo>
                <a:lnTo>
                  <a:pt x="309561" y="2400655"/>
                </a:lnTo>
                <a:lnTo>
                  <a:pt x="319687" y="2443199"/>
                </a:lnTo>
                <a:lnTo>
                  <a:pt x="327471" y="2457778"/>
                </a:lnTo>
                <a:lnTo>
                  <a:pt x="336328" y="2471559"/>
                </a:lnTo>
                <a:lnTo>
                  <a:pt x="385999" y="2584272"/>
                </a:lnTo>
                <a:lnTo>
                  <a:pt x="459765" y="2700166"/>
                </a:lnTo>
                <a:lnTo>
                  <a:pt x="472249" y="2717424"/>
                </a:lnTo>
                <a:lnTo>
                  <a:pt x="485473" y="2734602"/>
                </a:lnTo>
                <a:lnTo>
                  <a:pt x="497964" y="2751757"/>
                </a:lnTo>
                <a:lnTo>
                  <a:pt x="503026" y="2757473"/>
                </a:lnTo>
                <a:lnTo>
                  <a:pt x="511190" y="2771445"/>
                </a:lnTo>
                <a:lnTo>
                  <a:pt x="514701" y="2779171"/>
                </a:lnTo>
                <a:lnTo>
                  <a:pt x="518946" y="2785274"/>
                </a:lnTo>
                <a:lnTo>
                  <a:pt x="536907" y="2804454"/>
                </a:lnTo>
                <a:lnTo>
                  <a:pt x="549399" y="2820714"/>
                </a:lnTo>
                <a:lnTo>
                  <a:pt x="621538" y="2905010"/>
                </a:lnTo>
                <a:lnTo>
                  <a:pt x="640382" y="2934502"/>
                </a:lnTo>
                <a:lnTo>
                  <a:pt x="663800" y="2957474"/>
                </a:lnTo>
                <a:lnTo>
                  <a:pt x="667876" y="2963198"/>
                </a:lnTo>
                <a:lnTo>
                  <a:pt x="677484" y="2972098"/>
                </a:lnTo>
                <a:lnTo>
                  <a:pt x="704794" y="2995442"/>
                </a:lnTo>
                <a:lnTo>
                  <a:pt x="720851" y="3012028"/>
                </a:lnTo>
                <a:lnTo>
                  <a:pt x="742949" y="3040400"/>
                </a:lnTo>
                <a:lnTo>
                  <a:pt x="821459" y="3109109"/>
                </a:lnTo>
                <a:lnTo>
                  <a:pt x="827274" y="3112866"/>
                </a:lnTo>
                <a:lnTo>
                  <a:pt x="836275" y="3122119"/>
                </a:lnTo>
                <a:lnTo>
                  <a:pt x="854366" y="3143582"/>
                </a:lnTo>
                <a:lnTo>
                  <a:pt x="938733" y="3220251"/>
                </a:lnTo>
                <a:lnTo>
                  <a:pt x="958018" y="3236965"/>
                </a:lnTo>
                <a:lnTo>
                  <a:pt x="981601" y="3255697"/>
                </a:lnTo>
                <a:lnTo>
                  <a:pt x="1022727" y="3293793"/>
                </a:lnTo>
                <a:lnTo>
                  <a:pt x="1051428" y="3310773"/>
                </a:lnTo>
                <a:lnTo>
                  <a:pt x="1133317" y="3368985"/>
                </a:lnTo>
                <a:lnTo>
                  <a:pt x="1171080" y="3395075"/>
                </a:lnTo>
                <a:lnTo>
                  <a:pt x="1184658" y="3405344"/>
                </a:lnTo>
                <a:lnTo>
                  <a:pt x="1267579" y="3445541"/>
                </a:lnTo>
                <a:lnTo>
                  <a:pt x="1353490" y="3477559"/>
                </a:lnTo>
                <a:lnTo>
                  <a:pt x="1438191" y="3502330"/>
                </a:lnTo>
                <a:lnTo>
                  <a:pt x="1491298" y="3510745"/>
                </a:lnTo>
                <a:lnTo>
                  <a:pt x="1571762" y="3506377"/>
                </a:lnTo>
                <a:lnTo>
                  <a:pt x="1654518" y="3491533"/>
                </a:lnTo>
                <a:lnTo>
                  <a:pt x="1738340" y="3468981"/>
                </a:lnTo>
                <a:lnTo>
                  <a:pt x="1822399" y="3435550"/>
                </a:lnTo>
                <a:lnTo>
                  <a:pt x="1870153" y="3405864"/>
                </a:lnTo>
                <a:lnTo>
                  <a:pt x="1958507" y="3342297"/>
                </a:lnTo>
                <a:lnTo>
                  <a:pt x="2013039" y="3295989"/>
                </a:lnTo>
                <a:lnTo>
                  <a:pt x="2067286" y="3240759"/>
                </a:lnTo>
                <a:lnTo>
                  <a:pt x="2097267" y="3212244"/>
                </a:lnTo>
                <a:lnTo>
                  <a:pt x="2121708" y="3179666"/>
                </a:lnTo>
                <a:lnTo>
                  <a:pt x="2189251" y="3076010"/>
                </a:lnTo>
                <a:lnTo>
                  <a:pt x="2263737" y="2963197"/>
                </a:lnTo>
                <a:lnTo>
                  <a:pt x="2327123" y="2839788"/>
                </a:lnTo>
                <a:lnTo>
                  <a:pt x="2397896" y="2685998"/>
                </a:lnTo>
                <a:lnTo>
                  <a:pt x="2440019" y="2574728"/>
                </a:lnTo>
                <a:lnTo>
                  <a:pt x="2471317" y="2476339"/>
                </a:lnTo>
                <a:lnTo>
                  <a:pt x="2502951" y="2370766"/>
                </a:lnTo>
                <a:lnTo>
                  <a:pt x="2525653" y="2263745"/>
                </a:lnTo>
                <a:lnTo>
                  <a:pt x="2544653" y="2156938"/>
                </a:lnTo>
                <a:lnTo>
                  <a:pt x="2561961" y="2042962"/>
                </a:lnTo>
                <a:lnTo>
                  <a:pt x="2568853" y="1983631"/>
                </a:lnTo>
                <a:lnTo>
                  <a:pt x="2572866" y="1877802"/>
                </a:lnTo>
                <a:lnTo>
                  <a:pt x="2578298" y="1761642"/>
                </a:lnTo>
                <a:lnTo>
                  <a:pt x="2579014" y="1585314"/>
                </a:lnTo>
                <a:lnTo>
                  <a:pt x="2571732" y="1486653"/>
                </a:lnTo>
                <a:lnTo>
                  <a:pt x="2561380" y="1380626"/>
                </a:lnTo>
                <a:lnTo>
                  <a:pt x="2541327" y="1279817"/>
                </a:lnTo>
                <a:lnTo>
                  <a:pt x="2510802" y="1165959"/>
                </a:lnTo>
                <a:lnTo>
                  <a:pt x="2474647" y="1049551"/>
                </a:lnTo>
                <a:lnTo>
                  <a:pt x="2416732" y="932477"/>
                </a:lnTo>
                <a:lnTo>
                  <a:pt x="2404079" y="906871"/>
                </a:lnTo>
                <a:lnTo>
                  <a:pt x="2329927" y="795868"/>
                </a:lnTo>
                <a:lnTo>
                  <a:pt x="2244784" y="687458"/>
                </a:lnTo>
                <a:lnTo>
                  <a:pt x="2158680" y="588865"/>
                </a:lnTo>
                <a:lnTo>
                  <a:pt x="2075517" y="515188"/>
                </a:lnTo>
                <a:lnTo>
                  <a:pt x="1983478" y="445428"/>
                </a:lnTo>
                <a:lnTo>
                  <a:pt x="1900303" y="391822"/>
                </a:lnTo>
                <a:lnTo>
                  <a:pt x="1826227" y="354989"/>
                </a:lnTo>
                <a:lnTo>
                  <a:pt x="1743634" y="320928"/>
                </a:lnTo>
                <a:lnTo>
                  <a:pt x="1668303" y="293571"/>
                </a:lnTo>
                <a:lnTo>
                  <a:pt x="1569723" y="260898"/>
                </a:lnTo>
                <a:lnTo>
                  <a:pt x="1517969" y="251304"/>
                </a:lnTo>
                <a:lnTo>
                  <a:pt x="1438388" y="242044"/>
                </a:lnTo>
                <a:lnTo>
                  <a:pt x="1362528" y="237657"/>
                </a:lnTo>
                <a:lnTo>
                  <a:pt x="1338326" y="235159"/>
                </a:lnTo>
                <a:lnTo>
                  <a:pt x="1286523" y="236236"/>
                </a:lnTo>
                <a:lnTo>
                  <a:pt x="1262636" y="234528"/>
                </a:lnTo>
                <a:lnTo>
                  <a:pt x="1179313" y="242154"/>
                </a:lnTo>
                <a:lnTo>
                  <a:pt x="1093578" y="252765"/>
                </a:lnTo>
                <a:lnTo>
                  <a:pt x="1042904" y="263369"/>
                </a:lnTo>
                <a:lnTo>
                  <a:pt x="1021011" y="266589"/>
                </a:lnTo>
                <a:lnTo>
                  <a:pt x="941729" y="293625"/>
                </a:lnTo>
                <a:lnTo>
                  <a:pt x="859064" y="328528"/>
                </a:lnTo>
                <a:lnTo>
                  <a:pt x="773084" y="371722"/>
                </a:lnTo>
                <a:lnTo>
                  <a:pt x="718179" y="404824"/>
                </a:lnTo>
                <a:lnTo>
                  <a:pt x="687352" y="417966"/>
                </a:lnTo>
                <a:lnTo>
                  <a:pt x="607519" y="480060"/>
                </a:lnTo>
                <a:lnTo>
                  <a:pt x="520531" y="558508"/>
                </a:lnTo>
                <a:lnTo>
                  <a:pt x="485488" y="597696"/>
                </a:lnTo>
                <a:lnTo>
                  <a:pt x="477563" y="604200"/>
                </a:lnTo>
                <a:lnTo>
                  <a:pt x="463678" y="621587"/>
                </a:lnTo>
                <a:lnTo>
                  <a:pt x="386202" y="729493"/>
                </a:lnTo>
                <a:lnTo>
                  <a:pt x="321716" y="839210"/>
                </a:lnTo>
                <a:lnTo>
                  <a:pt x="279153" y="916994"/>
                </a:lnTo>
                <a:lnTo>
                  <a:pt x="236365" y="1025152"/>
                </a:lnTo>
                <a:lnTo>
                  <a:pt x="204649" y="1119116"/>
                </a:lnTo>
                <a:lnTo>
                  <a:pt x="149215" y="1343457"/>
                </a:lnTo>
                <a:lnTo>
                  <a:pt x="126795" y="1444454"/>
                </a:lnTo>
                <a:lnTo>
                  <a:pt x="107194" y="1584680"/>
                </a:lnTo>
                <a:lnTo>
                  <a:pt x="102761" y="1681651"/>
                </a:lnTo>
                <a:lnTo>
                  <a:pt x="101813" y="1786223"/>
                </a:lnTo>
                <a:lnTo>
                  <a:pt x="109718" y="1898739"/>
                </a:lnTo>
                <a:lnTo>
                  <a:pt x="119874" y="2010673"/>
                </a:lnTo>
                <a:lnTo>
                  <a:pt x="141565" y="2158376"/>
                </a:lnTo>
                <a:lnTo>
                  <a:pt x="156136" y="2274041"/>
                </a:lnTo>
                <a:lnTo>
                  <a:pt x="190596" y="2386175"/>
                </a:lnTo>
                <a:lnTo>
                  <a:pt x="228026" y="2492231"/>
                </a:lnTo>
                <a:lnTo>
                  <a:pt x="277507" y="2609412"/>
                </a:lnTo>
                <a:lnTo>
                  <a:pt x="327390" y="2721303"/>
                </a:lnTo>
                <a:lnTo>
                  <a:pt x="391958" y="2834752"/>
                </a:lnTo>
                <a:lnTo>
                  <a:pt x="463381" y="2945173"/>
                </a:lnTo>
                <a:lnTo>
                  <a:pt x="549397" y="3044985"/>
                </a:lnTo>
                <a:lnTo>
                  <a:pt x="617858" y="3103056"/>
                </a:lnTo>
                <a:lnTo>
                  <a:pt x="704447" y="3174433"/>
                </a:lnTo>
                <a:lnTo>
                  <a:pt x="764450" y="3214662"/>
                </a:lnTo>
                <a:lnTo>
                  <a:pt x="811461" y="3243249"/>
                </a:lnTo>
                <a:lnTo>
                  <a:pt x="843079" y="3266111"/>
                </a:lnTo>
                <a:lnTo>
                  <a:pt x="861715" y="3278493"/>
                </a:lnTo>
                <a:lnTo>
                  <a:pt x="883869" y="3299625"/>
                </a:lnTo>
                <a:lnTo>
                  <a:pt x="967529" y="3353205"/>
                </a:lnTo>
                <a:lnTo>
                  <a:pt x="1065001" y="3421122"/>
                </a:lnTo>
                <a:lnTo>
                  <a:pt x="1085124" y="3433113"/>
                </a:lnTo>
                <a:lnTo>
                  <a:pt x="1172375" y="3491626"/>
                </a:lnTo>
                <a:lnTo>
                  <a:pt x="1249159" y="3544946"/>
                </a:lnTo>
                <a:lnTo>
                  <a:pt x="1331236" y="3595092"/>
                </a:lnTo>
                <a:lnTo>
                  <a:pt x="1419327" y="3643204"/>
                </a:lnTo>
                <a:lnTo>
                  <a:pt x="1438817" y="3653735"/>
                </a:lnTo>
                <a:lnTo>
                  <a:pt x="1513750" y="3686690"/>
                </a:lnTo>
                <a:lnTo>
                  <a:pt x="1553844" y="3706005"/>
                </a:lnTo>
                <a:lnTo>
                  <a:pt x="1622006" y="3729029"/>
                </a:lnTo>
                <a:lnTo>
                  <a:pt x="1706828" y="3743256"/>
                </a:lnTo>
                <a:lnTo>
                  <a:pt x="1792931" y="3750552"/>
                </a:lnTo>
                <a:lnTo>
                  <a:pt x="1816001" y="3750341"/>
                </a:lnTo>
                <a:lnTo>
                  <a:pt x="1899825" y="3739490"/>
                </a:lnTo>
                <a:lnTo>
                  <a:pt x="1944913" y="3726295"/>
                </a:lnTo>
                <a:lnTo>
                  <a:pt x="2022363" y="3691975"/>
                </a:lnTo>
                <a:lnTo>
                  <a:pt x="2101392" y="3653392"/>
                </a:lnTo>
                <a:lnTo>
                  <a:pt x="2179208" y="3600026"/>
                </a:lnTo>
                <a:lnTo>
                  <a:pt x="2253217" y="3535645"/>
                </a:lnTo>
                <a:lnTo>
                  <a:pt x="2351039" y="3411440"/>
                </a:lnTo>
                <a:lnTo>
                  <a:pt x="2424614" y="3307059"/>
                </a:lnTo>
                <a:lnTo>
                  <a:pt x="2477432" y="3208849"/>
                </a:lnTo>
                <a:lnTo>
                  <a:pt x="2520522" y="3116007"/>
                </a:lnTo>
                <a:lnTo>
                  <a:pt x="2566488" y="3016539"/>
                </a:lnTo>
                <a:lnTo>
                  <a:pt x="2614724" y="2896907"/>
                </a:lnTo>
                <a:lnTo>
                  <a:pt x="2650321" y="2793605"/>
                </a:lnTo>
                <a:lnTo>
                  <a:pt x="2690042" y="2681304"/>
                </a:lnTo>
                <a:lnTo>
                  <a:pt x="2715483" y="2569786"/>
                </a:lnTo>
                <a:lnTo>
                  <a:pt x="2736656" y="2464038"/>
                </a:lnTo>
                <a:lnTo>
                  <a:pt x="2754667" y="2365926"/>
                </a:lnTo>
                <a:lnTo>
                  <a:pt x="2779084" y="2213217"/>
                </a:lnTo>
                <a:lnTo>
                  <a:pt x="2786641" y="2101604"/>
                </a:lnTo>
                <a:lnTo>
                  <a:pt x="2792093" y="1992991"/>
                </a:lnTo>
                <a:lnTo>
                  <a:pt x="2793317" y="1819439"/>
                </a:lnTo>
                <a:lnTo>
                  <a:pt x="2786043" y="1699471"/>
                </a:lnTo>
                <a:lnTo>
                  <a:pt x="2780415" y="1591830"/>
                </a:lnTo>
                <a:lnTo>
                  <a:pt x="2764720" y="1483991"/>
                </a:lnTo>
                <a:lnTo>
                  <a:pt x="2751695" y="1400025"/>
                </a:lnTo>
                <a:lnTo>
                  <a:pt x="2733609" y="1319457"/>
                </a:lnTo>
                <a:lnTo>
                  <a:pt x="2704271" y="1208187"/>
                </a:lnTo>
                <a:lnTo>
                  <a:pt x="2670286" y="1106478"/>
                </a:lnTo>
                <a:lnTo>
                  <a:pt x="2622553" y="992648"/>
                </a:lnTo>
                <a:lnTo>
                  <a:pt x="2574632" y="886213"/>
                </a:lnTo>
                <a:lnTo>
                  <a:pt x="2518852" y="778047"/>
                </a:lnTo>
                <a:lnTo>
                  <a:pt x="2443143" y="662961"/>
                </a:lnTo>
                <a:lnTo>
                  <a:pt x="2356621" y="547112"/>
                </a:lnTo>
                <a:lnTo>
                  <a:pt x="2276959" y="454872"/>
                </a:lnTo>
                <a:lnTo>
                  <a:pt x="2190879" y="366282"/>
                </a:lnTo>
                <a:lnTo>
                  <a:pt x="2115400" y="297521"/>
                </a:lnTo>
                <a:lnTo>
                  <a:pt x="2033571" y="232731"/>
                </a:lnTo>
                <a:lnTo>
                  <a:pt x="1956133" y="180124"/>
                </a:lnTo>
                <a:lnTo>
                  <a:pt x="1873064" y="134477"/>
                </a:lnTo>
                <a:lnTo>
                  <a:pt x="1803419" y="99791"/>
                </a:lnTo>
                <a:lnTo>
                  <a:pt x="1722105" y="65634"/>
                </a:lnTo>
                <a:lnTo>
                  <a:pt x="1630954" y="36189"/>
                </a:lnTo>
                <a:lnTo>
                  <a:pt x="1556523" y="22006"/>
                </a:lnTo>
                <a:lnTo>
                  <a:pt x="1509367" y="12545"/>
                </a:lnTo>
                <a:lnTo>
                  <a:pt x="1436360" y="3194"/>
                </a:lnTo>
                <a:lnTo>
                  <a:pt x="1350418" y="270"/>
                </a:lnTo>
                <a:lnTo>
                  <a:pt x="1243479" y="0"/>
                </a:lnTo>
                <a:lnTo>
                  <a:pt x="1158840" y="11921"/>
                </a:lnTo>
                <a:lnTo>
                  <a:pt x="1077761" y="28608"/>
                </a:lnTo>
                <a:lnTo>
                  <a:pt x="1011463" y="45717"/>
                </a:lnTo>
                <a:lnTo>
                  <a:pt x="936552" y="73017"/>
                </a:lnTo>
                <a:lnTo>
                  <a:pt x="861699" y="103118"/>
                </a:lnTo>
                <a:lnTo>
                  <a:pt x="782933" y="132185"/>
                </a:lnTo>
                <a:lnTo>
                  <a:pt x="699123" y="181414"/>
                </a:lnTo>
                <a:lnTo>
                  <a:pt x="619505" y="237841"/>
                </a:lnTo>
                <a:lnTo>
                  <a:pt x="522557" y="313844"/>
                </a:lnTo>
                <a:lnTo>
                  <a:pt x="444936" y="381376"/>
                </a:lnTo>
                <a:lnTo>
                  <a:pt x="364221" y="471835"/>
                </a:lnTo>
                <a:lnTo>
                  <a:pt x="336625" y="503332"/>
                </a:lnTo>
                <a:lnTo>
                  <a:pt x="269675" y="617907"/>
                </a:lnTo>
                <a:lnTo>
                  <a:pt x="247286" y="655694"/>
                </a:lnTo>
                <a:lnTo>
                  <a:pt x="230222" y="680999"/>
                </a:lnTo>
                <a:lnTo>
                  <a:pt x="193266" y="761026"/>
                </a:lnTo>
                <a:lnTo>
                  <a:pt x="158408" y="871484"/>
                </a:lnTo>
                <a:lnTo>
                  <a:pt x="125165" y="984510"/>
                </a:lnTo>
                <a:lnTo>
                  <a:pt x="103028" y="1088770"/>
                </a:lnTo>
                <a:lnTo>
                  <a:pt x="78236" y="1200071"/>
                </a:lnTo>
                <a:lnTo>
                  <a:pt x="58968" y="1308118"/>
                </a:lnTo>
                <a:lnTo>
                  <a:pt x="33452" y="1421626"/>
                </a:lnTo>
                <a:lnTo>
                  <a:pt x="17887" y="1533996"/>
                </a:lnTo>
                <a:lnTo>
                  <a:pt x="15248" y="1576314"/>
                </a:lnTo>
                <a:lnTo>
                  <a:pt x="10129" y="1599994"/>
                </a:lnTo>
                <a:lnTo>
                  <a:pt x="4880" y="1702951"/>
                </a:lnTo>
                <a:lnTo>
                  <a:pt x="1502" y="1716981"/>
                </a:lnTo>
                <a:lnTo>
                  <a:pt x="0" y="1732741"/>
                </a:lnTo>
                <a:lnTo>
                  <a:pt x="1873" y="1746731"/>
                </a:lnTo>
                <a:lnTo>
                  <a:pt x="4928" y="1760251"/>
                </a:lnTo>
                <a:lnTo>
                  <a:pt x="7157" y="1867002"/>
                </a:lnTo>
                <a:lnTo>
                  <a:pt x="7344" y="1921945"/>
                </a:lnTo>
                <a:lnTo>
                  <a:pt x="8306" y="1928040"/>
                </a:lnTo>
                <a:lnTo>
                  <a:pt x="14153" y="1947207"/>
                </a:lnTo>
                <a:lnTo>
                  <a:pt x="26523" y="2062624"/>
                </a:lnTo>
                <a:lnTo>
                  <a:pt x="31124" y="2078765"/>
                </a:lnTo>
                <a:lnTo>
                  <a:pt x="33684" y="2083070"/>
                </a:lnTo>
                <a:lnTo>
                  <a:pt x="39069" y="2089757"/>
                </a:lnTo>
                <a:lnTo>
                  <a:pt x="48576" y="2105937"/>
                </a:lnTo>
                <a:lnTo>
                  <a:pt x="50081" y="2106899"/>
                </a:lnTo>
                <a:lnTo>
                  <a:pt x="54294" y="2107969"/>
                </a:lnTo>
                <a:lnTo>
                  <a:pt x="59341" y="2110983"/>
                </a:lnTo>
                <a:lnTo>
                  <a:pt x="62020" y="2113121"/>
                </a:lnTo>
                <a:lnTo>
                  <a:pt x="64759" y="2114546"/>
                </a:lnTo>
                <a:lnTo>
                  <a:pt x="70343" y="2116130"/>
                </a:lnTo>
                <a:lnTo>
                  <a:pt x="78841" y="2117021"/>
                </a:lnTo>
                <a:lnTo>
                  <a:pt x="80735" y="2118099"/>
                </a:lnTo>
                <a:lnTo>
                  <a:pt x="81998" y="2119769"/>
                </a:lnTo>
                <a:lnTo>
                  <a:pt x="82840" y="2121836"/>
                </a:lnTo>
                <a:lnTo>
                  <a:pt x="91396" y="2126672"/>
                </a:lnTo>
                <a:lnTo>
                  <a:pt x="110242" y="21345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SMARTPenAnnotation6"/>
          <p:cNvSpPr/>
          <p:nvPr/>
        </p:nvSpPr>
        <p:spPr>
          <a:xfrm>
            <a:off x="1014412" y="4221644"/>
            <a:ext cx="144084" cy="107469"/>
          </a:xfrm>
          <a:custGeom>
            <a:avLst/>
            <a:gdLst/>
            <a:ahLst/>
            <a:cxnLst/>
            <a:rect l="0" t="0" r="0" b="0"/>
            <a:pathLst>
              <a:path w="144084" h="107469">
                <a:moveTo>
                  <a:pt x="51435" y="4598"/>
                </a:moveTo>
                <a:lnTo>
                  <a:pt x="43215" y="21037"/>
                </a:lnTo>
                <a:lnTo>
                  <a:pt x="43019" y="23969"/>
                </a:lnTo>
                <a:lnTo>
                  <a:pt x="42932" y="28447"/>
                </a:lnTo>
                <a:lnTo>
                  <a:pt x="42893" y="33613"/>
                </a:lnTo>
                <a:lnTo>
                  <a:pt x="41931" y="37276"/>
                </a:lnTo>
                <a:lnTo>
                  <a:pt x="40336" y="41623"/>
                </a:lnTo>
                <a:lnTo>
                  <a:pt x="38321" y="46427"/>
                </a:lnTo>
                <a:lnTo>
                  <a:pt x="36977" y="50581"/>
                </a:lnTo>
                <a:lnTo>
                  <a:pt x="36081" y="54303"/>
                </a:lnTo>
                <a:lnTo>
                  <a:pt x="35484" y="57738"/>
                </a:lnTo>
                <a:lnTo>
                  <a:pt x="36039" y="60027"/>
                </a:lnTo>
                <a:lnTo>
                  <a:pt x="37361" y="61553"/>
                </a:lnTo>
                <a:lnTo>
                  <a:pt x="39195" y="62571"/>
                </a:lnTo>
                <a:lnTo>
                  <a:pt x="40417" y="64201"/>
                </a:lnTo>
                <a:lnTo>
                  <a:pt x="41232" y="66241"/>
                </a:lnTo>
                <a:lnTo>
                  <a:pt x="41776" y="68554"/>
                </a:lnTo>
                <a:lnTo>
                  <a:pt x="43090" y="71047"/>
                </a:lnTo>
                <a:lnTo>
                  <a:pt x="44919" y="73663"/>
                </a:lnTo>
                <a:lnTo>
                  <a:pt x="47091" y="76359"/>
                </a:lnTo>
                <a:lnTo>
                  <a:pt x="50444" y="79108"/>
                </a:lnTo>
                <a:lnTo>
                  <a:pt x="54584" y="81894"/>
                </a:lnTo>
                <a:lnTo>
                  <a:pt x="59249" y="84704"/>
                </a:lnTo>
                <a:lnTo>
                  <a:pt x="63312" y="86577"/>
                </a:lnTo>
                <a:lnTo>
                  <a:pt x="66973" y="87825"/>
                </a:lnTo>
                <a:lnTo>
                  <a:pt x="70366" y="88658"/>
                </a:lnTo>
                <a:lnTo>
                  <a:pt x="73581" y="89213"/>
                </a:lnTo>
                <a:lnTo>
                  <a:pt x="76676" y="89583"/>
                </a:lnTo>
                <a:lnTo>
                  <a:pt x="83938" y="90177"/>
                </a:lnTo>
                <a:lnTo>
                  <a:pt x="87471" y="90259"/>
                </a:lnTo>
                <a:lnTo>
                  <a:pt x="97500" y="90311"/>
                </a:lnTo>
                <a:lnTo>
                  <a:pt x="100242" y="89362"/>
                </a:lnTo>
                <a:lnTo>
                  <a:pt x="103023" y="87778"/>
                </a:lnTo>
                <a:lnTo>
                  <a:pt x="105829" y="85769"/>
                </a:lnTo>
                <a:lnTo>
                  <a:pt x="108653" y="83476"/>
                </a:lnTo>
                <a:lnTo>
                  <a:pt x="111488" y="80996"/>
                </a:lnTo>
                <a:lnTo>
                  <a:pt x="118331" y="74723"/>
                </a:lnTo>
                <a:lnTo>
                  <a:pt x="124066" y="69085"/>
                </a:lnTo>
                <a:lnTo>
                  <a:pt x="125573" y="66639"/>
                </a:lnTo>
                <a:lnTo>
                  <a:pt x="126578" y="64056"/>
                </a:lnTo>
                <a:lnTo>
                  <a:pt x="127248" y="61382"/>
                </a:lnTo>
                <a:lnTo>
                  <a:pt x="126742" y="58646"/>
                </a:lnTo>
                <a:lnTo>
                  <a:pt x="125452" y="55870"/>
                </a:lnTo>
                <a:lnTo>
                  <a:pt x="121089" y="49122"/>
                </a:lnTo>
                <a:lnTo>
                  <a:pt x="119778" y="47615"/>
                </a:lnTo>
                <a:lnTo>
                  <a:pt x="117952" y="45659"/>
                </a:lnTo>
                <a:lnTo>
                  <a:pt x="110831" y="38354"/>
                </a:lnTo>
                <a:lnTo>
                  <a:pt x="108178" y="35675"/>
                </a:lnTo>
                <a:lnTo>
                  <a:pt x="105456" y="33888"/>
                </a:lnTo>
                <a:lnTo>
                  <a:pt x="102689" y="32697"/>
                </a:lnTo>
                <a:lnTo>
                  <a:pt x="99892" y="31903"/>
                </a:lnTo>
                <a:lnTo>
                  <a:pt x="98027" y="30422"/>
                </a:lnTo>
                <a:lnTo>
                  <a:pt x="96784" y="28481"/>
                </a:lnTo>
                <a:lnTo>
                  <a:pt x="95955" y="26235"/>
                </a:lnTo>
                <a:lnTo>
                  <a:pt x="94450" y="24738"/>
                </a:lnTo>
                <a:lnTo>
                  <a:pt x="92494" y="23740"/>
                </a:lnTo>
                <a:lnTo>
                  <a:pt x="90238" y="23074"/>
                </a:lnTo>
                <a:lnTo>
                  <a:pt x="85876" y="22631"/>
                </a:lnTo>
                <a:lnTo>
                  <a:pt x="80111" y="22334"/>
                </a:lnTo>
                <a:lnTo>
                  <a:pt x="63424" y="21918"/>
                </a:lnTo>
                <a:lnTo>
                  <a:pt x="59428" y="21860"/>
                </a:lnTo>
                <a:lnTo>
                  <a:pt x="56763" y="22773"/>
                </a:lnTo>
                <a:lnTo>
                  <a:pt x="54987" y="24335"/>
                </a:lnTo>
                <a:lnTo>
                  <a:pt x="53803" y="26328"/>
                </a:lnTo>
                <a:lnTo>
                  <a:pt x="52061" y="27658"/>
                </a:lnTo>
                <a:lnTo>
                  <a:pt x="49947" y="28544"/>
                </a:lnTo>
                <a:lnTo>
                  <a:pt x="47586" y="29134"/>
                </a:lnTo>
                <a:lnTo>
                  <a:pt x="46011" y="30481"/>
                </a:lnTo>
                <a:lnTo>
                  <a:pt x="44962" y="32331"/>
                </a:lnTo>
                <a:lnTo>
                  <a:pt x="44262" y="34517"/>
                </a:lnTo>
                <a:lnTo>
                  <a:pt x="43795" y="36926"/>
                </a:lnTo>
                <a:lnTo>
                  <a:pt x="43485" y="39485"/>
                </a:lnTo>
                <a:lnTo>
                  <a:pt x="43277" y="42144"/>
                </a:lnTo>
                <a:lnTo>
                  <a:pt x="43139" y="44869"/>
                </a:lnTo>
                <a:lnTo>
                  <a:pt x="42985" y="50436"/>
                </a:lnTo>
                <a:lnTo>
                  <a:pt x="43897" y="53254"/>
                </a:lnTo>
                <a:lnTo>
                  <a:pt x="45457" y="56085"/>
                </a:lnTo>
                <a:lnTo>
                  <a:pt x="47450" y="58926"/>
                </a:lnTo>
                <a:lnTo>
                  <a:pt x="49731" y="61771"/>
                </a:lnTo>
                <a:lnTo>
                  <a:pt x="52204" y="64621"/>
                </a:lnTo>
                <a:lnTo>
                  <a:pt x="54805" y="67474"/>
                </a:lnTo>
                <a:lnTo>
                  <a:pt x="57491" y="69375"/>
                </a:lnTo>
                <a:lnTo>
                  <a:pt x="60235" y="70643"/>
                </a:lnTo>
                <a:lnTo>
                  <a:pt x="63017" y="71488"/>
                </a:lnTo>
                <a:lnTo>
                  <a:pt x="65824" y="73003"/>
                </a:lnTo>
                <a:lnTo>
                  <a:pt x="68647" y="74967"/>
                </a:lnTo>
                <a:lnTo>
                  <a:pt x="71482" y="77228"/>
                </a:lnTo>
                <a:lnTo>
                  <a:pt x="74325" y="78736"/>
                </a:lnTo>
                <a:lnTo>
                  <a:pt x="77172" y="79741"/>
                </a:lnTo>
                <a:lnTo>
                  <a:pt x="84036" y="81353"/>
                </a:lnTo>
                <a:lnTo>
                  <a:pt x="85551" y="80534"/>
                </a:lnTo>
                <a:lnTo>
                  <a:pt x="87514" y="79034"/>
                </a:lnTo>
                <a:lnTo>
                  <a:pt x="89775" y="77082"/>
                </a:lnTo>
                <a:lnTo>
                  <a:pt x="92235" y="75781"/>
                </a:lnTo>
                <a:lnTo>
                  <a:pt x="94827" y="74913"/>
                </a:lnTo>
                <a:lnTo>
                  <a:pt x="97508" y="74335"/>
                </a:lnTo>
                <a:lnTo>
                  <a:pt x="102153" y="72997"/>
                </a:lnTo>
                <a:lnTo>
                  <a:pt x="114934" y="68970"/>
                </a:lnTo>
                <a:lnTo>
                  <a:pt x="119485" y="66563"/>
                </a:lnTo>
                <a:lnTo>
                  <a:pt x="122519" y="64005"/>
                </a:lnTo>
                <a:lnTo>
                  <a:pt x="124542" y="61348"/>
                </a:lnTo>
                <a:lnTo>
                  <a:pt x="126843" y="58624"/>
                </a:lnTo>
                <a:lnTo>
                  <a:pt x="129330" y="55855"/>
                </a:lnTo>
                <a:lnTo>
                  <a:pt x="131940" y="53057"/>
                </a:lnTo>
                <a:lnTo>
                  <a:pt x="134632" y="49287"/>
                </a:lnTo>
                <a:lnTo>
                  <a:pt x="137380" y="44868"/>
                </a:lnTo>
                <a:lnTo>
                  <a:pt x="140164" y="40017"/>
                </a:lnTo>
                <a:lnTo>
                  <a:pt x="142020" y="35831"/>
                </a:lnTo>
                <a:lnTo>
                  <a:pt x="143257" y="32087"/>
                </a:lnTo>
                <a:lnTo>
                  <a:pt x="144083" y="28639"/>
                </a:lnTo>
                <a:lnTo>
                  <a:pt x="143680" y="25388"/>
                </a:lnTo>
                <a:lnTo>
                  <a:pt x="142459" y="22268"/>
                </a:lnTo>
                <a:lnTo>
                  <a:pt x="140693" y="19236"/>
                </a:lnTo>
                <a:lnTo>
                  <a:pt x="137610" y="16262"/>
                </a:lnTo>
                <a:lnTo>
                  <a:pt x="133650" y="13326"/>
                </a:lnTo>
                <a:lnTo>
                  <a:pt x="129105" y="10417"/>
                </a:lnTo>
                <a:lnTo>
                  <a:pt x="125122" y="8478"/>
                </a:lnTo>
                <a:lnTo>
                  <a:pt x="121515" y="7184"/>
                </a:lnTo>
                <a:lnTo>
                  <a:pt x="118158" y="6322"/>
                </a:lnTo>
                <a:lnTo>
                  <a:pt x="114967" y="4795"/>
                </a:lnTo>
                <a:lnTo>
                  <a:pt x="111887" y="2824"/>
                </a:lnTo>
                <a:lnTo>
                  <a:pt x="108881" y="558"/>
                </a:lnTo>
                <a:lnTo>
                  <a:pt x="105925" y="0"/>
                </a:lnTo>
                <a:lnTo>
                  <a:pt x="103001" y="580"/>
                </a:lnTo>
                <a:lnTo>
                  <a:pt x="100100" y="1920"/>
                </a:lnTo>
                <a:lnTo>
                  <a:pt x="97213" y="2813"/>
                </a:lnTo>
                <a:lnTo>
                  <a:pt x="94336" y="3408"/>
                </a:lnTo>
                <a:lnTo>
                  <a:pt x="91466" y="3805"/>
                </a:lnTo>
                <a:lnTo>
                  <a:pt x="87647" y="4069"/>
                </a:lnTo>
                <a:lnTo>
                  <a:pt x="83196" y="4246"/>
                </a:lnTo>
                <a:lnTo>
                  <a:pt x="78324" y="4363"/>
                </a:lnTo>
                <a:lnTo>
                  <a:pt x="74124" y="5394"/>
                </a:lnTo>
                <a:lnTo>
                  <a:pt x="70371" y="7034"/>
                </a:lnTo>
                <a:lnTo>
                  <a:pt x="66916" y="9079"/>
                </a:lnTo>
                <a:lnTo>
                  <a:pt x="62708" y="11395"/>
                </a:lnTo>
                <a:lnTo>
                  <a:pt x="52953" y="16509"/>
                </a:lnTo>
                <a:lnTo>
                  <a:pt x="48637" y="18253"/>
                </a:lnTo>
                <a:lnTo>
                  <a:pt x="44807" y="19417"/>
                </a:lnTo>
                <a:lnTo>
                  <a:pt x="41301" y="20192"/>
                </a:lnTo>
                <a:lnTo>
                  <a:pt x="38012" y="21662"/>
                </a:lnTo>
                <a:lnTo>
                  <a:pt x="34866" y="23594"/>
                </a:lnTo>
                <a:lnTo>
                  <a:pt x="31817" y="25835"/>
                </a:lnTo>
                <a:lnTo>
                  <a:pt x="28831" y="29233"/>
                </a:lnTo>
                <a:lnTo>
                  <a:pt x="25888" y="33404"/>
                </a:lnTo>
                <a:lnTo>
                  <a:pt x="22974" y="38090"/>
                </a:lnTo>
                <a:lnTo>
                  <a:pt x="20078" y="42165"/>
                </a:lnTo>
                <a:lnTo>
                  <a:pt x="17196" y="45836"/>
                </a:lnTo>
                <a:lnTo>
                  <a:pt x="14321" y="49235"/>
                </a:lnTo>
                <a:lnTo>
                  <a:pt x="12405" y="52454"/>
                </a:lnTo>
                <a:lnTo>
                  <a:pt x="11127" y="55552"/>
                </a:lnTo>
                <a:lnTo>
                  <a:pt x="10276" y="58570"/>
                </a:lnTo>
                <a:lnTo>
                  <a:pt x="6789" y="74623"/>
                </a:lnTo>
                <a:lnTo>
                  <a:pt x="0" y="1074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SMARTPenAnnotation7"/>
          <p:cNvSpPr/>
          <p:nvPr/>
        </p:nvSpPr>
        <p:spPr>
          <a:xfrm>
            <a:off x="1031557" y="4220823"/>
            <a:ext cx="92634" cy="81254"/>
          </a:xfrm>
          <a:custGeom>
            <a:avLst/>
            <a:gdLst/>
            <a:ahLst/>
            <a:cxnLst/>
            <a:rect l="0" t="0" r="0" b="0"/>
            <a:pathLst>
              <a:path w="92634" h="81254">
                <a:moveTo>
                  <a:pt x="68580" y="13992"/>
                </a:moveTo>
                <a:lnTo>
                  <a:pt x="49267" y="13992"/>
                </a:lnTo>
                <a:lnTo>
                  <a:pt x="46180" y="14944"/>
                </a:lnTo>
                <a:lnTo>
                  <a:pt x="43169" y="16531"/>
                </a:lnTo>
                <a:lnTo>
                  <a:pt x="40209" y="18543"/>
                </a:lnTo>
                <a:lnTo>
                  <a:pt x="37284" y="20835"/>
                </a:lnTo>
                <a:lnTo>
                  <a:pt x="34381" y="23317"/>
                </a:lnTo>
                <a:lnTo>
                  <a:pt x="31493" y="25923"/>
                </a:lnTo>
                <a:lnTo>
                  <a:pt x="29568" y="28614"/>
                </a:lnTo>
                <a:lnTo>
                  <a:pt x="28284" y="31360"/>
                </a:lnTo>
                <a:lnTo>
                  <a:pt x="27429" y="34142"/>
                </a:lnTo>
                <a:lnTo>
                  <a:pt x="25906" y="37903"/>
                </a:lnTo>
                <a:lnTo>
                  <a:pt x="23938" y="42315"/>
                </a:lnTo>
                <a:lnTo>
                  <a:pt x="21674" y="47161"/>
                </a:lnTo>
                <a:lnTo>
                  <a:pt x="20164" y="51345"/>
                </a:lnTo>
                <a:lnTo>
                  <a:pt x="19158" y="55086"/>
                </a:lnTo>
                <a:lnTo>
                  <a:pt x="18487" y="58533"/>
                </a:lnTo>
                <a:lnTo>
                  <a:pt x="18992" y="60831"/>
                </a:lnTo>
                <a:lnTo>
                  <a:pt x="20281" y="62363"/>
                </a:lnTo>
                <a:lnTo>
                  <a:pt x="22093" y="63384"/>
                </a:lnTo>
                <a:lnTo>
                  <a:pt x="24254" y="65018"/>
                </a:lnTo>
                <a:lnTo>
                  <a:pt x="26647" y="67059"/>
                </a:lnTo>
                <a:lnTo>
                  <a:pt x="32780" y="72628"/>
                </a:lnTo>
                <a:lnTo>
                  <a:pt x="34236" y="72133"/>
                </a:lnTo>
                <a:lnTo>
                  <a:pt x="36159" y="70850"/>
                </a:lnTo>
                <a:lnTo>
                  <a:pt x="38393" y="69042"/>
                </a:lnTo>
                <a:lnTo>
                  <a:pt x="41788" y="66885"/>
                </a:lnTo>
                <a:lnTo>
                  <a:pt x="45956" y="64494"/>
                </a:lnTo>
                <a:lnTo>
                  <a:pt x="57232" y="58363"/>
                </a:lnTo>
                <a:lnTo>
                  <a:pt x="58157" y="56908"/>
                </a:lnTo>
                <a:lnTo>
                  <a:pt x="58774" y="54985"/>
                </a:lnTo>
                <a:lnTo>
                  <a:pt x="59185" y="52751"/>
                </a:lnTo>
                <a:lnTo>
                  <a:pt x="60412" y="50308"/>
                </a:lnTo>
                <a:lnTo>
                  <a:pt x="62182" y="47728"/>
                </a:lnTo>
                <a:lnTo>
                  <a:pt x="64315" y="45055"/>
                </a:lnTo>
                <a:lnTo>
                  <a:pt x="66689" y="42321"/>
                </a:lnTo>
                <a:lnTo>
                  <a:pt x="69224" y="39545"/>
                </a:lnTo>
                <a:lnTo>
                  <a:pt x="71867" y="36742"/>
                </a:lnTo>
                <a:lnTo>
                  <a:pt x="73629" y="33921"/>
                </a:lnTo>
                <a:lnTo>
                  <a:pt x="74803" y="31088"/>
                </a:lnTo>
                <a:lnTo>
                  <a:pt x="75586" y="28247"/>
                </a:lnTo>
                <a:lnTo>
                  <a:pt x="76108" y="24447"/>
                </a:lnTo>
                <a:lnTo>
                  <a:pt x="76456" y="20010"/>
                </a:lnTo>
                <a:lnTo>
                  <a:pt x="76688" y="15146"/>
                </a:lnTo>
                <a:lnTo>
                  <a:pt x="75891" y="11904"/>
                </a:lnTo>
                <a:lnTo>
                  <a:pt x="74406" y="9742"/>
                </a:lnTo>
                <a:lnTo>
                  <a:pt x="69731" y="6273"/>
                </a:lnTo>
                <a:lnTo>
                  <a:pt x="68395" y="5988"/>
                </a:lnTo>
                <a:lnTo>
                  <a:pt x="66552" y="5799"/>
                </a:lnTo>
                <a:lnTo>
                  <a:pt x="64370" y="5672"/>
                </a:lnTo>
                <a:lnTo>
                  <a:pt x="59406" y="5532"/>
                </a:lnTo>
                <a:lnTo>
                  <a:pt x="53009" y="5441"/>
                </a:lnTo>
                <a:lnTo>
                  <a:pt x="51532" y="6386"/>
                </a:lnTo>
                <a:lnTo>
                  <a:pt x="49595" y="7969"/>
                </a:lnTo>
                <a:lnTo>
                  <a:pt x="47351" y="9977"/>
                </a:lnTo>
                <a:lnTo>
                  <a:pt x="42317" y="14747"/>
                </a:lnTo>
                <a:lnTo>
                  <a:pt x="31325" y="25571"/>
                </a:lnTo>
                <a:lnTo>
                  <a:pt x="29456" y="28379"/>
                </a:lnTo>
                <a:lnTo>
                  <a:pt x="28210" y="31203"/>
                </a:lnTo>
                <a:lnTo>
                  <a:pt x="27379" y="34038"/>
                </a:lnTo>
                <a:lnTo>
                  <a:pt x="26825" y="36881"/>
                </a:lnTo>
                <a:lnTo>
                  <a:pt x="26456" y="39729"/>
                </a:lnTo>
                <a:lnTo>
                  <a:pt x="26210" y="42580"/>
                </a:lnTo>
                <a:lnTo>
                  <a:pt x="26046" y="46385"/>
                </a:lnTo>
                <a:lnTo>
                  <a:pt x="25761" y="62543"/>
                </a:lnTo>
                <a:lnTo>
                  <a:pt x="25730" y="69123"/>
                </a:lnTo>
                <a:lnTo>
                  <a:pt x="26679" y="70748"/>
                </a:lnTo>
                <a:lnTo>
                  <a:pt x="28263" y="71832"/>
                </a:lnTo>
                <a:lnTo>
                  <a:pt x="30272" y="72554"/>
                </a:lnTo>
                <a:lnTo>
                  <a:pt x="32564" y="73988"/>
                </a:lnTo>
                <a:lnTo>
                  <a:pt x="35044" y="75897"/>
                </a:lnTo>
                <a:lnTo>
                  <a:pt x="37650" y="78122"/>
                </a:lnTo>
                <a:lnTo>
                  <a:pt x="41293" y="79605"/>
                </a:lnTo>
                <a:lnTo>
                  <a:pt x="45626" y="80594"/>
                </a:lnTo>
                <a:lnTo>
                  <a:pt x="50420" y="81253"/>
                </a:lnTo>
                <a:lnTo>
                  <a:pt x="54568" y="80740"/>
                </a:lnTo>
                <a:lnTo>
                  <a:pt x="58286" y="79446"/>
                </a:lnTo>
                <a:lnTo>
                  <a:pt x="66547" y="75075"/>
                </a:lnTo>
                <a:lnTo>
                  <a:pt x="68177" y="73764"/>
                </a:lnTo>
                <a:lnTo>
                  <a:pt x="70216" y="71937"/>
                </a:lnTo>
                <a:lnTo>
                  <a:pt x="75022" y="67368"/>
                </a:lnTo>
                <a:lnTo>
                  <a:pt x="88678" y="53876"/>
                </a:lnTo>
                <a:lnTo>
                  <a:pt x="90551" y="50106"/>
                </a:lnTo>
                <a:lnTo>
                  <a:pt x="91800" y="45688"/>
                </a:lnTo>
                <a:lnTo>
                  <a:pt x="92633" y="40837"/>
                </a:lnTo>
                <a:lnTo>
                  <a:pt x="92235" y="36651"/>
                </a:lnTo>
                <a:lnTo>
                  <a:pt x="91017" y="32908"/>
                </a:lnTo>
                <a:lnTo>
                  <a:pt x="89253" y="29460"/>
                </a:lnTo>
                <a:lnTo>
                  <a:pt x="88077" y="26209"/>
                </a:lnTo>
                <a:lnTo>
                  <a:pt x="87293" y="23089"/>
                </a:lnTo>
                <a:lnTo>
                  <a:pt x="86770" y="20057"/>
                </a:lnTo>
                <a:lnTo>
                  <a:pt x="85469" y="18035"/>
                </a:lnTo>
                <a:lnTo>
                  <a:pt x="83649" y="16687"/>
                </a:lnTo>
                <a:lnTo>
                  <a:pt x="81484" y="15788"/>
                </a:lnTo>
                <a:lnTo>
                  <a:pt x="79087" y="14237"/>
                </a:lnTo>
                <a:lnTo>
                  <a:pt x="76537" y="12250"/>
                </a:lnTo>
                <a:lnTo>
                  <a:pt x="73885" y="9973"/>
                </a:lnTo>
                <a:lnTo>
                  <a:pt x="72117" y="7503"/>
                </a:lnTo>
                <a:lnTo>
                  <a:pt x="70938" y="4903"/>
                </a:lnTo>
                <a:lnTo>
                  <a:pt x="70152" y="2218"/>
                </a:lnTo>
                <a:lnTo>
                  <a:pt x="68675" y="1380"/>
                </a:lnTo>
                <a:lnTo>
                  <a:pt x="66738" y="1774"/>
                </a:lnTo>
                <a:lnTo>
                  <a:pt x="64495" y="2989"/>
                </a:lnTo>
                <a:lnTo>
                  <a:pt x="61094" y="2847"/>
                </a:lnTo>
                <a:lnTo>
                  <a:pt x="56922" y="1799"/>
                </a:lnTo>
                <a:lnTo>
                  <a:pt x="52235" y="148"/>
                </a:lnTo>
                <a:lnTo>
                  <a:pt x="48159" y="0"/>
                </a:lnTo>
                <a:lnTo>
                  <a:pt x="44488" y="854"/>
                </a:lnTo>
                <a:lnTo>
                  <a:pt x="41089" y="2376"/>
                </a:lnTo>
                <a:lnTo>
                  <a:pt x="37870" y="3390"/>
                </a:lnTo>
                <a:lnTo>
                  <a:pt x="34772" y="4067"/>
                </a:lnTo>
                <a:lnTo>
                  <a:pt x="31754" y="4517"/>
                </a:lnTo>
                <a:lnTo>
                  <a:pt x="29742" y="5770"/>
                </a:lnTo>
                <a:lnTo>
                  <a:pt x="28400" y="7558"/>
                </a:lnTo>
                <a:lnTo>
                  <a:pt x="27506" y="9702"/>
                </a:lnTo>
                <a:lnTo>
                  <a:pt x="25005" y="12085"/>
                </a:lnTo>
                <a:lnTo>
                  <a:pt x="21432" y="14625"/>
                </a:lnTo>
                <a:lnTo>
                  <a:pt x="17146" y="17272"/>
                </a:lnTo>
                <a:lnTo>
                  <a:pt x="13335" y="19989"/>
                </a:lnTo>
                <a:lnTo>
                  <a:pt x="9843" y="22752"/>
                </a:lnTo>
                <a:lnTo>
                  <a:pt x="0" y="311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SMARTPenAnnotation8"/>
          <p:cNvSpPr/>
          <p:nvPr/>
        </p:nvSpPr>
        <p:spPr>
          <a:xfrm>
            <a:off x="1386928" y="3471862"/>
            <a:ext cx="64568" cy="94252"/>
          </a:xfrm>
          <a:custGeom>
            <a:avLst/>
            <a:gdLst/>
            <a:ahLst/>
            <a:cxnLst/>
            <a:rect l="0" t="0" r="0" b="0"/>
            <a:pathLst>
              <a:path w="64568" h="94252">
                <a:moveTo>
                  <a:pt x="56109" y="0"/>
                </a:moveTo>
                <a:lnTo>
                  <a:pt x="51558" y="9101"/>
                </a:lnTo>
                <a:lnTo>
                  <a:pt x="50217" y="12735"/>
                </a:lnTo>
                <a:lnTo>
                  <a:pt x="49324" y="16110"/>
                </a:lnTo>
                <a:lnTo>
                  <a:pt x="47889" y="23820"/>
                </a:lnTo>
                <a:lnTo>
                  <a:pt x="46819" y="26357"/>
                </a:lnTo>
                <a:lnTo>
                  <a:pt x="43090" y="34257"/>
                </a:lnTo>
                <a:lnTo>
                  <a:pt x="41715" y="38078"/>
                </a:lnTo>
                <a:lnTo>
                  <a:pt x="40798" y="41578"/>
                </a:lnTo>
                <a:lnTo>
                  <a:pt x="40186" y="44864"/>
                </a:lnTo>
                <a:lnTo>
                  <a:pt x="38827" y="48007"/>
                </a:lnTo>
                <a:lnTo>
                  <a:pt x="36967" y="51054"/>
                </a:lnTo>
                <a:lnTo>
                  <a:pt x="34775" y="54039"/>
                </a:lnTo>
                <a:lnTo>
                  <a:pt x="34267" y="56981"/>
                </a:lnTo>
                <a:lnTo>
                  <a:pt x="34880" y="59895"/>
                </a:lnTo>
                <a:lnTo>
                  <a:pt x="36241" y="62790"/>
                </a:lnTo>
                <a:lnTo>
                  <a:pt x="38101" y="65672"/>
                </a:lnTo>
                <a:lnTo>
                  <a:pt x="40294" y="68547"/>
                </a:lnTo>
                <a:lnTo>
                  <a:pt x="42708" y="71415"/>
                </a:lnTo>
                <a:lnTo>
                  <a:pt x="45270" y="72375"/>
                </a:lnTo>
                <a:lnTo>
                  <a:pt x="47931" y="72063"/>
                </a:lnTo>
                <a:lnTo>
                  <a:pt x="50657" y="70902"/>
                </a:lnTo>
                <a:lnTo>
                  <a:pt x="52474" y="69176"/>
                </a:lnTo>
                <a:lnTo>
                  <a:pt x="53686" y="67072"/>
                </a:lnTo>
                <a:lnTo>
                  <a:pt x="55630" y="61403"/>
                </a:lnTo>
                <a:lnTo>
                  <a:pt x="55790" y="59985"/>
                </a:lnTo>
                <a:lnTo>
                  <a:pt x="55896" y="58088"/>
                </a:lnTo>
                <a:lnTo>
                  <a:pt x="56014" y="53439"/>
                </a:lnTo>
                <a:lnTo>
                  <a:pt x="56067" y="48198"/>
                </a:lnTo>
                <a:lnTo>
                  <a:pt x="55128" y="46420"/>
                </a:lnTo>
                <a:lnTo>
                  <a:pt x="53550" y="45234"/>
                </a:lnTo>
                <a:lnTo>
                  <a:pt x="51546" y="44444"/>
                </a:lnTo>
                <a:lnTo>
                  <a:pt x="50209" y="42964"/>
                </a:lnTo>
                <a:lnTo>
                  <a:pt x="49319" y="41025"/>
                </a:lnTo>
                <a:lnTo>
                  <a:pt x="48724" y="38780"/>
                </a:lnTo>
                <a:lnTo>
                  <a:pt x="47376" y="38236"/>
                </a:lnTo>
                <a:lnTo>
                  <a:pt x="45524" y="38826"/>
                </a:lnTo>
                <a:lnTo>
                  <a:pt x="40260" y="42065"/>
                </a:lnTo>
                <a:lnTo>
                  <a:pt x="38875" y="42331"/>
                </a:lnTo>
                <a:lnTo>
                  <a:pt x="37000" y="42508"/>
                </a:lnTo>
                <a:lnTo>
                  <a:pt x="34797" y="42626"/>
                </a:lnTo>
                <a:lnTo>
                  <a:pt x="27270" y="42757"/>
                </a:lnTo>
                <a:lnTo>
                  <a:pt x="22595" y="42793"/>
                </a:lnTo>
                <a:lnTo>
                  <a:pt x="19479" y="43768"/>
                </a:lnTo>
                <a:lnTo>
                  <a:pt x="17401" y="45371"/>
                </a:lnTo>
                <a:lnTo>
                  <a:pt x="16016" y="47393"/>
                </a:lnTo>
                <a:lnTo>
                  <a:pt x="14141" y="48740"/>
                </a:lnTo>
                <a:lnTo>
                  <a:pt x="11938" y="49638"/>
                </a:lnTo>
                <a:lnTo>
                  <a:pt x="9516" y="50237"/>
                </a:lnTo>
                <a:lnTo>
                  <a:pt x="7902" y="51589"/>
                </a:lnTo>
                <a:lnTo>
                  <a:pt x="6826" y="53443"/>
                </a:lnTo>
                <a:lnTo>
                  <a:pt x="5099" y="58711"/>
                </a:lnTo>
                <a:lnTo>
                  <a:pt x="4957" y="61048"/>
                </a:lnTo>
                <a:lnTo>
                  <a:pt x="4711" y="74656"/>
                </a:lnTo>
                <a:lnTo>
                  <a:pt x="5651" y="75488"/>
                </a:lnTo>
                <a:lnTo>
                  <a:pt x="7231" y="76043"/>
                </a:lnTo>
                <a:lnTo>
                  <a:pt x="9236" y="76413"/>
                </a:lnTo>
                <a:lnTo>
                  <a:pt x="11525" y="76659"/>
                </a:lnTo>
                <a:lnTo>
                  <a:pt x="14004" y="76824"/>
                </a:lnTo>
                <a:lnTo>
                  <a:pt x="16609" y="76933"/>
                </a:lnTo>
                <a:lnTo>
                  <a:pt x="22043" y="77055"/>
                </a:lnTo>
                <a:lnTo>
                  <a:pt x="24826" y="77088"/>
                </a:lnTo>
                <a:lnTo>
                  <a:pt x="26681" y="76157"/>
                </a:lnTo>
                <a:lnTo>
                  <a:pt x="27918" y="74584"/>
                </a:lnTo>
                <a:lnTo>
                  <a:pt x="28742" y="72582"/>
                </a:lnTo>
                <a:lnTo>
                  <a:pt x="30245" y="70296"/>
                </a:lnTo>
                <a:lnTo>
                  <a:pt x="32199" y="67819"/>
                </a:lnTo>
                <a:lnTo>
                  <a:pt x="34454" y="65215"/>
                </a:lnTo>
                <a:lnTo>
                  <a:pt x="36910" y="63479"/>
                </a:lnTo>
                <a:lnTo>
                  <a:pt x="39499" y="62322"/>
                </a:lnTo>
                <a:lnTo>
                  <a:pt x="42178" y="61551"/>
                </a:lnTo>
                <a:lnTo>
                  <a:pt x="43964" y="60084"/>
                </a:lnTo>
                <a:lnTo>
                  <a:pt x="45155" y="58153"/>
                </a:lnTo>
                <a:lnTo>
                  <a:pt x="45949" y="55914"/>
                </a:lnTo>
                <a:lnTo>
                  <a:pt x="47431" y="53468"/>
                </a:lnTo>
                <a:lnTo>
                  <a:pt x="49371" y="50886"/>
                </a:lnTo>
                <a:lnTo>
                  <a:pt x="51617" y="48211"/>
                </a:lnTo>
                <a:lnTo>
                  <a:pt x="53114" y="45476"/>
                </a:lnTo>
                <a:lnTo>
                  <a:pt x="54113" y="42700"/>
                </a:lnTo>
                <a:lnTo>
                  <a:pt x="54778" y="39896"/>
                </a:lnTo>
                <a:lnTo>
                  <a:pt x="54269" y="37075"/>
                </a:lnTo>
                <a:lnTo>
                  <a:pt x="52977" y="34242"/>
                </a:lnTo>
                <a:lnTo>
                  <a:pt x="48611" y="27401"/>
                </a:lnTo>
                <a:lnTo>
                  <a:pt x="47300" y="26840"/>
                </a:lnTo>
                <a:lnTo>
                  <a:pt x="45474" y="26466"/>
                </a:lnTo>
                <a:lnTo>
                  <a:pt x="43304" y="26217"/>
                </a:lnTo>
                <a:lnTo>
                  <a:pt x="40905" y="26050"/>
                </a:lnTo>
                <a:lnTo>
                  <a:pt x="38353" y="25939"/>
                </a:lnTo>
                <a:lnTo>
                  <a:pt x="35699" y="25865"/>
                </a:lnTo>
                <a:lnTo>
                  <a:pt x="32977" y="26769"/>
                </a:lnTo>
                <a:lnTo>
                  <a:pt x="30210" y="28323"/>
                </a:lnTo>
                <a:lnTo>
                  <a:pt x="27413" y="30312"/>
                </a:lnTo>
                <a:lnTo>
                  <a:pt x="24596" y="31638"/>
                </a:lnTo>
                <a:lnTo>
                  <a:pt x="21765" y="32522"/>
                </a:lnTo>
                <a:lnTo>
                  <a:pt x="18926" y="33111"/>
                </a:lnTo>
                <a:lnTo>
                  <a:pt x="17033" y="35409"/>
                </a:lnTo>
                <a:lnTo>
                  <a:pt x="15770" y="38846"/>
                </a:lnTo>
                <a:lnTo>
                  <a:pt x="14929" y="43043"/>
                </a:lnTo>
                <a:lnTo>
                  <a:pt x="13416" y="45840"/>
                </a:lnTo>
                <a:lnTo>
                  <a:pt x="11454" y="47705"/>
                </a:lnTo>
                <a:lnTo>
                  <a:pt x="9194" y="48949"/>
                </a:lnTo>
                <a:lnTo>
                  <a:pt x="7687" y="50730"/>
                </a:lnTo>
                <a:lnTo>
                  <a:pt x="6683" y="52870"/>
                </a:lnTo>
                <a:lnTo>
                  <a:pt x="6013" y="55249"/>
                </a:lnTo>
                <a:lnTo>
                  <a:pt x="4614" y="58740"/>
                </a:lnTo>
                <a:lnTo>
                  <a:pt x="2729" y="62973"/>
                </a:lnTo>
                <a:lnTo>
                  <a:pt x="520" y="67699"/>
                </a:lnTo>
                <a:lnTo>
                  <a:pt x="0" y="71803"/>
                </a:lnTo>
                <a:lnTo>
                  <a:pt x="605" y="75491"/>
                </a:lnTo>
                <a:lnTo>
                  <a:pt x="1961" y="78903"/>
                </a:lnTo>
                <a:lnTo>
                  <a:pt x="3818" y="82129"/>
                </a:lnTo>
                <a:lnTo>
                  <a:pt x="6008" y="85233"/>
                </a:lnTo>
                <a:lnTo>
                  <a:pt x="8421" y="88255"/>
                </a:lnTo>
                <a:lnTo>
                  <a:pt x="10982" y="90269"/>
                </a:lnTo>
                <a:lnTo>
                  <a:pt x="13642" y="91611"/>
                </a:lnTo>
                <a:lnTo>
                  <a:pt x="16367" y="92507"/>
                </a:lnTo>
                <a:lnTo>
                  <a:pt x="19137" y="93104"/>
                </a:lnTo>
                <a:lnTo>
                  <a:pt x="21936" y="93502"/>
                </a:lnTo>
                <a:lnTo>
                  <a:pt x="24754" y="93767"/>
                </a:lnTo>
                <a:lnTo>
                  <a:pt x="27586" y="93944"/>
                </a:lnTo>
                <a:lnTo>
                  <a:pt x="33272" y="94140"/>
                </a:lnTo>
                <a:lnTo>
                  <a:pt x="41828" y="94251"/>
                </a:lnTo>
                <a:lnTo>
                  <a:pt x="43731" y="93314"/>
                </a:lnTo>
                <a:lnTo>
                  <a:pt x="44999" y="91737"/>
                </a:lnTo>
                <a:lnTo>
                  <a:pt x="45845" y="89733"/>
                </a:lnTo>
                <a:lnTo>
                  <a:pt x="47361" y="87445"/>
                </a:lnTo>
                <a:lnTo>
                  <a:pt x="49325" y="84967"/>
                </a:lnTo>
                <a:lnTo>
                  <a:pt x="51586" y="82362"/>
                </a:lnTo>
                <a:lnTo>
                  <a:pt x="53094" y="79673"/>
                </a:lnTo>
                <a:lnTo>
                  <a:pt x="54099" y="76928"/>
                </a:lnTo>
                <a:lnTo>
                  <a:pt x="54769" y="74145"/>
                </a:lnTo>
                <a:lnTo>
                  <a:pt x="56168" y="72290"/>
                </a:lnTo>
                <a:lnTo>
                  <a:pt x="58053" y="71053"/>
                </a:lnTo>
                <a:lnTo>
                  <a:pt x="60263" y="70229"/>
                </a:lnTo>
                <a:lnTo>
                  <a:pt x="61736" y="68727"/>
                </a:lnTo>
                <a:lnTo>
                  <a:pt x="62718" y="66773"/>
                </a:lnTo>
                <a:lnTo>
                  <a:pt x="63372" y="64518"/>
                </a:lnTo>
                <a:lnTo>
                  <a:pt x="63809" y="62062"/>
                </a:lnTo>
                <a:lnTo>
                  <a:pt x="64100" y="59472"/>
                </a:lnTo>
                <a:lnTo>
                  <a:pt x="64567" y="53023"/>
                </a:lnTo>
                <a:lnTo>
                  <a:pt x="63653" y="51541"/>
                </a:lnTo>
                <a:lnTo>
                  <a:pt x="62090" y="49600"/>
                </a:lnTo>
                <a:lnTo>
                  <a:pt x="60097" y="47355"/>
                </a:lnTo>
                <a:lnTo>
                  <a:pt x="57815" y="45857"/>
                </a:lnTo>
                <a:lnTo>
                  <a:pt x="55341" y="44859"/>
                </a:lnTo>
                <a:lnTo>
                  <a:pt x="49078" y="43257"/>
                </a:lnTo>
                <a:lnTo>
                  <a:pt x="47612" y="44078"/>
                </a:lnTo>
                <a:lnTo>
                  <a:pt x="45682" y="45578"/>
                </a:lnTo>
                <a:lnTo>
                  <a:pt x="43442" y="47530"/>
                </a:lnTo>
                <a:lnTo>
                  <a:pt x="40045" y="49784"/>
                </a:lnTo>
                <a:lnTo>
                  <a:pt x="35874" y="52239"/>
                </a:lnTo>
                <a:lnTo>
                  <a:pt x="21819" y="60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SMARTPenAnnotation9"/>
          <p:cNvSpPr/>
          <p:nvPr/>
        </p:nvSpPr>
        <p:spPr>
          <a:xfrm>
            <a:off x="1023097" y="4213066"/>
            <a:ext cx="115139" cy="106136"/>
          </a:xfrm>
          <a:custGeom>
            <a:avLst/>
            <a:gdLst/>
            <a:ahLst/>
            <a:cxnLst/>
            <a:rect l="0" t="0" r="0" b="0"/>
            <a:pathLst>
              <a:path w="115139" h="106136">
                <a:moveTo>
                  <a:pt x="34177" y="4604"/>
                </a:moveTo>
                <a:lnTo>
                  <a:pt x="12035" y="19365"/>
                </a:lnTo>
                <a:lnTo>
                  <a:pt x="10843" y="21112"/>
                </a:lnTo>
                <a:lnTo>
                  <a:pt x="10049" y="23230"/>
                </a:lnTo>
                <a:lnTo>
                  <a:pt x="9519" y="25593"/>
                </a:lnTo>
                <a:lnTo>
                  <a:pt x="8214" y="29074"/>
                </a:lnTo>
                <a:lnTo>
                  <a:pt x="6391" y="33300"/>
                </a:lnTo>
                <a:lnTo>
                  <a:pt x="4223" y="38022"/>
                </a:lnTo>
                <a:lnTo>
                  <a:pt x="2778" y="42123"/>
                </a:lnTo>
                <a:lnTo>
                  <a:pt x="1814" y="45809"/>
                </a:lnTo>
                <a:lnTo>
                  <a:pt x="1172" y="49219"/>
                </a:lnTo>
                <a:lnTo>
                  <a:pt x="744" y="53397"/>
                </a:lnTo>
                <a:lnTo>
                  <a:pt x="458" y="58088"/>
                </a:lnTo>
                <a:lnTo>
                  <a:pt x="0" y="70202"/>
                </a:lnTo>
                <a:lnTo>
                  <a:pt x="915" y="72148"/>
                </a:lnTo>
                <a:lnTo>
                  <a:pt x="2478" y="74399"/>
                </a:lnTo>
                <a:lnTo>
                  <a:pt x="4472" y="76851"/>
                </a:lnTo>
                <a:lnTo>
                  <a:pt x="6754" y="79439"/>
                </a:lnTo>
                <a:lnTo>
                  <a:pt x="11829" y="84854"/>
                </a:lnTo>
                <a:lnTo>
                  <a:pt x="20042" y="93257"/>
                </a:lnTo>
                <a:lnTo>
                  <a:pt x="22849" y="95139"/>
                </a:lnTo>
                <a:lnTo>
                  <a:pt x="25672" y="96393"/>
                </a:lnTo>
                <a:lnTo>
                  <a:pt x="28507" y="97229"/>
                </a:lnTo>
                <a:lnTo>
                  <a:pt x="30397" y="98739"/>
                </a:lnTo>
                <a:lnTo>
                  <a:pt x="31657" y="100698"/>
                </a:lnTo>
                <a:lnTo>
                  <a:pt x="32497" y="102956"/>
                </a:lnTo>
                <a:lnTo>
                  <a:pt x="34962" y="104462"/>
                </a:lnTo>
                <a:lnTo>
                  <a:pt x="38511" y="105466"/>
                </a:lnTo>
                <a:lnTo>
                  <a:pt x="42781" y="106135"/>
                </a:lnTo>
                <a:lnTo>
                  <a:pt x="47533" y="105629"/>
                </a:lnTo>
                <a:lnTo>
                  <a:pt x="52606" y="104339"/>
                </a:lnTo>
                <a:lnTo>
                  <a:pt x="57893" y="102526"/>
                </a:lnTo>
                <a:lnTo>
                  <a:pt x="62371" y="101317"/>
                </a:lnTo>
                <a:lnTo>
                  <a:pt x="66308" y="100512"/>
                </a:lnTo>
                <a:lnTo>
                  <a:pt x="69885" y="99975"/>
                </a:lnTo>
                <a:lnTo>
                  <a:pt x="73223" y="98665"/>
                </a:lnTo>
                <a:lnTo>
                  <a:pt x="76400" y="96839"/>
                </a:lnTo>
                <a:lnTo>
                  <a:pt x="79471" y="94669"/>
                </a:lnTo>
                <a:lnTo>
                  <a:pt x="82471" y="92270"/>
                </a:lnTo>
                <a:lnTo>
                  <a:pt x="85423" y="89717"/>
                </a:lnTo>
                <a:lnTo>
                  <a:pt x="88344" y="87064"/>
                </a:lnTo>
                <a:lnTo>
                  <a:pt x="94129" y="81575"/>
                </a:lnTo>
                <a:lnTo>
                  <a:pt x="105604" y="70290"/>
                </a:lnTo>
                <a:lnTo>
                  <a:pt x="108465" y="66492"/>
                </a:lnTo>
                <a:lnTo>
                  <a:pt x="111325" y="62055"/>
                </a:lnTo>
                <a:lnTo>
                  <a:pt x="114184" y="57193"/>
                </a:lnTo>
                <a:lnTo>
                  <a:pt x="115138" y="52998"/>
                </a:lnTo>
                <a:lnTo>
                  <a:pt x="114821" y="49249"/>
                </a:lnTo>
                <a:lnTo>
                  <a:pt x="113657" y="45797"/>
                </a:lnTo>
                <a:lnTo>
                  <a:pt x="111929" y="42543"/>
                </a:lnTo>
                <a:lnTo>
                  <a:pt x="109824" y="39422"/>
                </a:lnTo>
                <a:lnTo>
                  <a:pt x="107469" y="36388"/>
                </a:lnTo>
                <a:lnTo>
                  <a:pt x="105898" y="33413"/>
                </a:lnTo>
                <a:lnTo>
                  <a:pt x="104851" y="30478"/>
                </a:lnTo>
                <a:lnTo>
                  <a:pt x="104153" y="27568"/>
                </a:lnTo>
                <a:lnTo>
                  <a:pt x="102736" y="24676"/>
                </a:lnTo>
                <a:lnTo>
                  <a:pt x="100838" y="21795"/>
                </a:lnTo>
                <a:lnTo>
                  <a:pt x="98620" y="18922"/>
                </a:lnTo>
                <a:lnTo>
                  <a:pt x="96189" y="16054"/>
                </a:lnTo>
                <a:lnTo>
                  <a:pt x="93616" y="13190"/>
                </a:lnTo>
                <a:lnTo>
                  <a:pt x="90948" y="10328"/>
                </a:lnTo>
                <a:lnTo>
                  <a:pt x="88217" y="8420"/>
                </a:lnTo>
                <a:lnTo>
                  <a:pt x="85444" y="7148"/>
                </a:lnTo>
                <a:lnTo>
                  <a:pt x="82643" y="6300"/>
                </a:lnTo>
                <a:lnTo>
                  <a:pt x="79823" y="4782"/>
                </a:lnTo>
                <a:lnTo>
                  <a:pt x="76990" y="2817"/>
                </a:lnTo>
                <a:lnTo>
                  <a:pt x="74149" y="555"/>
                </a:lnTo>
                <a:lnTo>
                  <a:pt x="71303" y="0"/>
                </a:lnTo>
                <a:lnTo>
                  <a:pt x="68453" y="582"/>
                </a:lnTo>
                <a:lnTo>
                  <a:pt x="65600" y="1922"/>
                </a:lnTo>
                <a:lnTo>
                  <a:pt x="62746" y="2816"/>
                </a:lnTo>
                <a:lnTo>
                  <a:pt x="59890" y="3412"/>
                </a:lnTo>
                <a:lnTo>
                  <a:pt x="57034" y="3809"/>
                </a:lnTo>
                <a:lnTo>
                  <a:pt x="54178" y="5026"/>
                </a:lnTo>
                <a:lnTo>
                  <a:pt x="51321" y="6790"/>
                </a:lnTo>
                <a:lnTo>
                  <a:pt x="48464" y="8919"/>
                </a:lnTo>
                <a:lnTo>
                  <a:pt x="45607" y="10338"/>
                </a:lnTo>
                <a:lnTo>
                  <a:pt x="42750" y="11284"/>
                </a:lnTo>
                <a:lnTo>
                  <a:pt x="39892" y="11915"/>
                </a:lnTo>
                <a:lnTo>
                  <a:pt x="37035" y="13288"/>
                </a:lnTo>
                <a:lnTo>
                  <a:pt x="34177" y="15155"/>
                </a:lnTo>
                <a:lnTo>
                  <a:pt x="31320" y="17353"/>
                </a:lnTo>
                <a:lnTo>
                  <a:pt x="29415" y="19770"/>
                </a:lnTo>
                <a:lnTo>
                  <a:pt x="28145" y="22335"/>
                </a:lnTo>
                <a:lnTo>
                  <a:pt x="21556" y="42396"/>
                </a:lnTo>
                <a:lnTo>
                  <a:pt x="19095" y="47896"/>
                </a:lnTo>
                <a:lnTo>
                  <a:pt x="16503" y="52515"/>
                </a:lnTo>
                <a:lnTo>
                  <a:pt x="13822" y="56547"/>
                </a:lnTo>
                <a:lnTo>
                  <a:pt x="12034" y="60188"/>
                </a:lnTo>
                <a:lnTo>
                  <a:pt x="10843" y="63567"/>
                </a:lnTo>
                <a:lnTo>
                  <a:pt x="10049" y="66772"/>
                </a:lnTo>
                <a:lnTo>
                  <a:pt x="10472" y="69862"/>
                </a:lnTo>
                <a:lnTo>
                  <a:pt x="11706" y="72874"/>
                </a:lnTo>
                <a:lnTo>
                  <a:pt x="13481" y="75835"/>
                </a:lnTo>
                <a:lnTo>
                  <a:pt x="14665" y="78761"/>
                </a:lnTo>
                <a:lnTo>
                  <a:pt x="15454" y="81664"/>
                </a:lnTo>
                <a:lnTo>
                  <a:pt x="15980" y="84553"/>
                </a:lnTo>
                <a:lnTo>
                  <a:pt x="17283" y="87431"/>
                </a:lnTo>
                <a:lnTo>
                  <a:pt x="19105" y="90301"/>
                </a:lnTo>
                <a:lnTo>
                  <a:pt x="21271" y="93168"/>
                </a:lnTo>
                <a:lnTo>
                  <a:pt x="23669" y="95079"/>
                </a:lnTo>
                <a:lnTo>
                  <a:pt x="26219" y="96353"/>
                </a:lnTo>
                <a:lnTo>
                  <a:pt x="32605" y="98398"/>
                </a:lnTo>
                <a:lnTo>
                  <a:pt x="35987" y="98566"/>
                </a:lnTo>
                <a:lnTo>
                  <a:pt x="47364" y="98752"/>
                </a:lnTo>
                <a:lnTo>
                  <a:pt x="52494" y="97849"/>
                </a:lnTo>
                <a:lnTo>
                  <a:pt x="56866" y="96294"/>
                </a:lnTo>
                <a:lnTo>
                  <a:pt x="60733" y="94306"/>
                </a:lnTo>
                <a:lnTo>
                  <a:pt x="64263" y="92027"/>
                </a:lnTo>
                <a:lnTo>
                  <a:pt x="67570" y="89556"/>
                </a:lnTo>
                <a:lnTo>
                  <a:pt x="70727" y="86956"/>
                </a:lnTo>
                <a:lnTo>
                  <a:pt x="73784" y="85223"/>
                </a:lnTo>
                <a:lnTo>
                  <a:pt x="76774" y="84067"/>
                </a:lnTo>
                <a:lnTo>
                  <a:pt x="79720" y="83297"/>
                </a:lnTo>
                <a:lnTo>
                  <a:pt x="81684" y="81831"/>
                </a:lnTo>
                <a:lnTo>
                  <a:pt x="82994" y="79901"/>
                </a:lnTo>
                <a:lnTo>
                  <a:pt x="83867" y="77662"/>
                </a:lnTo>
                <a:lnTo>
                  <a:pt x="89646" y="60858"/>
                </a:lnTo>
                <a:lnTo>
                  <a:pt x="91159" y="55441"/>
                </a:lnTo>
                <a:lnTo>
                  <a:pt x="92168" y="50878"/>
                </a:lnTo>
                <a:lnTo>
                  <a:pt x="92840" y="46884"/>
                </a:lnTo>
                <a:lnTo>
                  <a:pt x="93289" y="43268"/>
                </a:lnTo>
                <a:lnTo>
                  <a:pt x="93587" y="39905"/>
                </a:lnTo>
                <a:lnTo>
                  <a:pt x="93787" y="36710"/>
                </a:lnTo>
                <a:lnTo>
                  <a:pt x="92967" y="33628"/>
                </a:lnTo>
                <a:lnTo>
                  <a:pt x="91468" y="30621"/>
                </a:lnTo>
                <a:lnTo>
                  <a:pt x="89516" y="27663"/>
                </a:lnTo>
                <a:lnTo>
                  <a:pt x="87262" y="25691"/>
                </a:lnTo>
                <a:lnTo>
                  <a:pt x="84807" y="24377"/>
                </a:lnTo>
                <a:lnTo>
                  <a:pt x="82218" y="23501"/>
                </a:lnTo>
                <a:lnTo>
                  <a:pt x="80492" y="21965"/>
                </a:lnTo>
                <a:lnTo>
                  <a:pt x="79341" y="19988"/>
                </a:lnTo>
                <a:lnTo>
                  <a:pt x="78574" y="17717"/>
                </a:lnTo>
                <a:lnTo>
                  <a:pt x="76158" y="17156"/>
                </a:lnTo>
                <a:lnTo>
                  <a:pt x="72642" y="17735"/>
                </a:lnTo>
                <a:lnTo>
                  <a:pt x="68393" y="19072"/>
                </a:lnTo>
                <a:lnTo>
                  <a:pt x="64608" y="19965"/>
                </a:lnTo>
                <a:lnTo>
                  <a:pt x="61132" y="20559"/>
                </a:lnTo>
                <a:lnTo>
                  <a:pt x="57862" y="20956"/>
                </a:lnTo>
                <a:lnTo>
                  <a:pt x="54730" y="22172"/>
                </a:lnTo>
                <a:lnTo>
                  <a:pt x="51689" y="23936"/>
                </a:lnTo>
                <a:lnTo>
                  <a:pt x="48709" y="26064"/>
                </a:lnTo>
                <a:lnTo>
                  <a:pt x="30863" y="38162"/>
                </a:lnTo>
                <a:lnTo>
                  <a:pt x="25301" y="42216"/>
                </a:lnTo>
                <a:lnTo>
                  <a:pt x="20639" y="45871"/>
                </a:lnTo>
                <a:lnTo>
                  <a:pt x="8460" y="560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SMARTPenAnnotation10"/>
          <p:cNvSpPr/>
          <p:nvPr/>
        </p:nvSpPr>
        <p:spPr>
          <a:xfrm>
            <a:off x="885825" y="1851926"/>
            <a:ext cx="3239190" cy="4273534"/>
          </a:xfrm>
          <a:custGeom>
            <a:avLst/>
            <a:gdLst/>
            <a:ahLst/>
            <a:cxnLst/>
            <a:rect l="0" t="0" r="0" b="0"/>
            <a:pathLst>
              <a:path w="3239190" h="4273534">
                <a:moveTo>
                  <a:pt x="77152" y="2451469"/>
                </a:moveTo>
                <a:lnTo>
                  <a:pt x="72601" y="2456019"/>
                </a:lnTo>
                <a:lnTo>
                  <a:pt x="71261" y="2458312"/>
                </a:lnTo>
                <a:lnTo>
                  <a:pt x="69771" y="2463400"/>
                </a:lnTo>
                <a:lnTo>
                  <a:pt x="70326" y="2465138"/>
                </a:lnTo>
                <a:lnTo>
                  <a:pt x="71649" y="2466296"/>
                </a:lnTo>
                <a:lnTo>
                  <a:pt x="73483" y="2467069"/>
                </a:lnTo>
                <a:lnTo>
                  <a:pt x="74706" y="2468537"/>
                </a:lnTo>
                <a:lnTo>
                  <a:pt x="75521" y="2470467"/>
                </a:lnTo>
                <a:lnTo>
                  <a:pt x="76065" y="2472707"/>
                </a:lnTo>
                <a:lnTo>
                  <a:pt x="79209" y="2477736"/>
                </a:lnTo>
                <a:lnTo>
                  <a:pt x="81381" y="2480410"/>
                </a:lnTo>
                <a:lnTo>
                  <a:pt x="82828" y="2483145"/>
                </a:lnTo>
                <a:lnTo>
                  <a:pt x="84437" y="2488724"/>
                </a:lnTo>
                <a:lnTo>
                  <a:pt x="85691" y="2506956"/>
                </a:lnTo>
                <a:lnTo>
                  <a:pt x="86655" y="2509415"/>
                </a:lnTo>
                <a:lnTo>
                  <a:pt x="91609" y="2517427"/>
                </a:lnTo>
                <a:lnTo>
                  <a:pt x="110250" y="2571133"/>
                </a:lnTo>
                <a:lnTo>
                  <a:pt x="113505" y="2576965"/>
                </a:lnTo>
                <a:lnTo>
                  <a:pt x="117121" y="2588525"/>
                </a:lnTo>
                <a:lnTo>
                  <a:pt x="137072" y="2700475"/>
                </a:lnTo>
                <a:lnTo>
                  <a:pt x="142743" y="2714690"/>
                </a:lnTo>
                <a:lnTo>
                  <a:pt x="145799" y="2734247"/>
                </a:lnTo>
                <a:lnTo>
                  <a:pt x="157547" y="2767249"/>
                </a:lnTo>
                <a:lnTo>
                  <a:pt x="173398" y="2837149"/>
                </a:lnTo>
                <a:lnTo>
                  <a:pt x="178059" y="2851812"/>
                </a:lnTo>
                <a:lnTo>
                  <a:pt x="180102" y="2859904"/>
                </a:lnTo>
                <a:lnTo>
                  <a:pt x="191839" y="2895262"/>
                </a:lnTo>
                <a:lnTo>
                  <a:pt x="201250" y="2936568"/>
                </a:lnTo>
                <a:lnTo>
                  <a:pt x="206284" y="2945833"/>
                </a:lnTo>
                <a:lnTo>
                  <a:pt x="208960" y="2949638"/>
                </a:lnTo>
                <a:lnTo>
                  <a:pt x="211933" y="2958945"/>
                </a:lnTo>
                <a:lnTo>
                  <a:pt x="214207" y="2969431"/>
                </a:lnTo>
                <a:lnTo>
                  <a:pt x="221795" y="2986997"/>
                </a:lnTo>
                <a:lnTo>
                  <a:pt x="241803" y="3021806"/>
                </a:lnTo>
                <a:lnTo>
                  <a:pt x="245580" y="3033882"/>
                </a:lnTo>
                <a:lnTo>
                  <a:pt x="246587" y="3039769"/>
                </a:lnTo>
                <a:lnTo>
                  <a:pt x="250247" y="3048851"/>
                </a:lnTo>
                <a:lnTo>
                  <a:pt x="320040" y="3177627"/>
                </a:lnTo>
                <a:lnTo>
                  <a:pt x="342900" y="3220468"/>
                </a:lnTo>
                <a:lnTo>
                  <a:pt x="345757" y="3224167"/>
                </a:lnTo>
                <a:lnTo>
                  <a:pt x="424719" y="3356595"/>
                </a:lnTo>
                <a:lnTo>
                  <a:pt x="439283" y="3389189"/>
                </a:lnTo>
                <a:lnTo>
                  <a:pt x="519817" y="3503797"/>
                </a:lnTo>
                <a:lnTo>
                  <a:pt x="525669" y="3517340"/>
                </a:lnTo>
                <a:lnTo>
                  <a:pt x="529516" y="3523047"/>
                </a:lnTo>
                <a:lnTo>
                  <a:pt x="543079" y="3537535"/>
                </a:lnTo>
                <a:lnTo>
                  <a:pt x="559713" y="3566146"/>
                </a:lnTo>
                <a:lnTo>
                  <a:pt x="645453" y="3669478"/>
                </a:lnTo>
                <a:lnTo>
                  <a:pt x="652945" y="3682099"/>
                </a:lnTo>
                <a:lnTo>
                  <a:pt x="661990" y="3691518"/>
                </a:lnTo>
                <a:lnTo>
                  <a:pt x="692000" y="3715612"/>
                </a:lnTo>
                <a:lnTo>
                  <a:pt x="695648" y="3717141"/>
                </a:lnTo>
                <a:lnTo>
                  <a:pt x="742591" y="3749264"/>
                </a:lnTo>
                <a:lnTo>
                  <a:pt x="763728" y="3769191"/>
                </a:lnTo>
                <a:lnTo>
                  <a:pt x="786690" y="3785600"/>
                </a:lnTo>
                <a:lnTo>
                  <a:pt x="800172" y="3791494"/>
                </a:lnTo>
                <a:lnTo>
                  <a:pt x="805863" y="3795351"/>
                </a:lnTo>
                <a:lnTo>
                  <a:pt x="824380" y="3812691"/>
                </a:lnTo>
                <a:lnTo>
                  <a:pt x="846783" y="3828546"/>
                </a:lnTo>
                <a:lnTo>
                  <a:pt x="860217" y="3834393"/>
                </a:lnTo>
                <a:lnTo>
                  <a:pt x="865896" y="3838239"/>
                </a:lnTo>
                <a:lnTo>
                  <a:pt x="884393" y="3855557"/>
                </a:lnTo>
                <a:lnTo>
                  <a:pt x="928742" y="3885087"/>
                </a:lnTo>
                <a:lnTo>
                  <a:pt x="945849" y="3891609"/>
                </a:lnTo>
                <a:lnTo>
                  <a:pt x="1005522" y="3932599"/>
                </a:lnTo>
                <a:lnTo>
                  <a:pt x="1100443" y="3982357"/>
                </a:lnTo>
                <a:lnTo>
                  <a:pt x="1114878" y="3991018"/>
                </a:lnTo>
                <a:lnTo>
                  <a:pt x="1134667" y="4005652"/>
                </a:lnTo>
                <a:lnTo>
                  <a:pt x="1163931" y="4022153"/>
                </a:lnTo>
                <a:lnTo>
                  <a:pt x="1177385" y="4031566"/>
                </a:lnTo>
                <a:lnTo>
                  <a:pt x="1271238" y="4072373"/>
                </a:lnTo>
                <a:lnTo>
                  <a:pt x="1286989" y="4082460"/>
                </a:lnTo>
                <a:lnTo>
                  <a:pt x="1382122" y="4131131"/>
                </a:lnTo>
                <a:lnTo>
                  <a:pt x="1406467" y="4142629"/>
                </a:lnTo>
                <a:lnTo>
                  <a:pt x="1440294" y="4159030"/>
                </a:lnTo>
                <a:lnTo>
                  <a:pt x="1534145" y="4195740"/>
                </a:lnTo>
                <a:lnTo>
                  <a:pt x="1587686" y="4213448"/>
                </a:lnTo>
                <a:lnTo>
                  <a:pt x="1612155" y="4218137"/>
                </a:lnTo>
                <a:lnTo>
                  <a:pt x="1637503" y="4228839"/>
                </a:lnTo>
                <a:lnTo>
                  <a:pt x="1743076" y="4249686"/>
                </a:lnTo>
                <a:lnTo>
                  <a:pt x="1809095" y="4259212"/>
                </a:lnTo>
                <a:lnTo>
                  <a:pt x="1834603" y="4260907"/>
                </a:lnTo>
                <a:lnTo>
                  <a:pt x="1911669" y="4273533"/>
                </a:lnTo>
                <a:lnTo>
                  <a:pt x="2007446" y="4268998"/>
                </a:lnTo>
                <a:lnTo>
                  <a:pt x="2043763" y="4267933"/>
                </a:lnTo>
                <a:lnTo>
                  <a:pt x="2134464" y="4260424"/>
                </a:lnTo>
                <a:lnTo>
                  <a:pt x="2143066" y="4260371"/>
                </a:lnTo>
                <a:lnTo>
                  <a:pt x="2160244" y="4255233"/>
                </a:lnTo>
                <a:lnTo>
                  <a:pt x="2177403" y="4248504"/>
                </a:lnTo>
                <a:lnTo>
                  <a:pt x="2276263" y="4223032"/>
                </a:lnTo>
                <a:lnTo>
                  <a:pt x="2293102" y="4214825"/>
                </a:lnTo>
                <a:lnTo>
                  <a:pt x="2307889" y="4205780"/>
                </a:lnTo>
                <a:lnTo>
                  <a:pt x="2408886" y="4153665"/>
                </a:lnTo>
                <a:lnTo>
                  <a:pt x="2443165" y="4128966"/>
                </a:lnTo>
                <a:lnTo>
                  <a:pt x="2539365" y="4056499"/>
                </a:lnTo>
                <a:lnTo>
                  <a:pt x="2574960" y="4020503"/>
                </a:lnTo>
                <a:lnTo>
                  <a:pt x="2613553" y="3989774"/>
                </a:lnTo>
                <a:lnTo>
                  <a:pt x="2651444" y="3950432"/>
                </a:lnTo>
                <a:lnTo>
                  <a:pt x="2688774" y="3916102"/>
                </a:lnTo>
                <a:lnTo>
                  <a:pt x="2785211" y="3806107"/>
                </a:lnTo>
                <a:lnTo>
                  <a:pt x="2811047" y="3769130"/>
                </a:lnTo>
                <a:lnTo>
                  <a:pt x="2828707" y="3741682"/>
                </a:lnTo>
                <a:lnTo>
                  <a:pt x="2898841" y="3647348"/>
                </a:lnTo>
                <a:lnTo>
                  <a:pt x="2961600" y="3525447"/>
                </a:lnTo>
                <a:lnTo>
                  <a:pt x="3025555" y="3391547"/>
                </a:lnTo>
                <a:lnTo>
                  <a:pt x="3036331" y="3369344"/>
                </a:lnTo>
                <a:lnTo>
                  <a:pt x="3079564" y="3249120"/>
                </a:lnTo>
                <a:lnTo>
                  <a:pt x="3120950" y="3125904"/>
                </a:lnTo>
                <a:lnTo>
                  <a:pt x="3155164" y="2994096"/>
                </a:lnTo>
                <a:lnTo>
                  <a:pt x="3182751" y="2885503"/>
                </a:lnTo>
                <a:lnTo>
                  <a:pt x="3209298" y="2755496"/>
                </a:lnTo>
                <a:lnTo>
                  <a:pt x="3226479" y="2602213"/>
                </a:lnTo>
                <a:lnTo>
                  <a:pt x="3237410" y="2475300"/>
                </a:lnTo>
                <a:lnTo>
                  <a:pt x="3239189" y="2350585"/>
                </a:lnTo>
                <a:lnTo>
                  <a:pt x="3227624" y="2187905"/>
                </a:lnTo>
                <a:lnTo>
                  <a:pt x="3211711" y="2044649"/>
                </a:lnTo>
                <a:lnTo>
                  <a:pt x="3187641" y="1924351"/>
                </a:lnTo>
                <a:lnTo>
                  <a:pt x="3157738" y="1795655"/>
                </a:lnTo>
                <a:lnTo>
                  <a:pt x="3096096" y="1564383"/>
                </a:lnTo>
                <a:lnTo>
                  <a:pt x="3055995" y="1442939"/>
                </a:lnTo>
                <a:lnTo>
                  <a:pt x="3001456" y="1290751"/>
                </a:lnTo>
                <a:lnTo>
                  <a:pt x="2945966" y="1165618"/>
                </a:lnTo>
                <a:lnTo>
                  <a:pt x="2861988" y="1001056"/>
                </a:lnTo>
                <a:lnTo>
                  <a:pt x="2779570" y="869655"/>
                </a:lnTo>
                <a:lnTo>
                  <a:pt x="2706993" y="757562"/>
                </a:lnTo>
                <a:lnTo>
                  <a:pt x="2614033" y="640751"/>
                </a:lnTo>
                <a:lnTo>
                  <a:pt x="2519770" y="524617"/>
                </a:lnTo>
                <a:lnTo>
                  <a:pt x="2428853" y="431292"/>
                </a:lnTo>
                <a:lnTo>
                  <a:pt x="2307910" y="310255"/>
                </a:lnTo>
                <a:lnTo>
                  <a:pt x="2215635" y="240377"/>
                </a:lnTo>
                <a:lnTo>
                  <a:pt x="2145124" y="189335"/>
                </a:lnTo>
                <a:lnTo>
                  <a:pt x="2055395" y="136367"/>
                </a:lnTo>
                <a:lnTo>
                  <a:pt x="1977100" y="97949"/>
                </a:lnTo>
                <a:lnTo>
                  <a:pt x="1899368" y="66406"/>
                </a:lnTo>
                <a:lnTo>
                  <a:pt x="1809930" y="38727"/>
                </a:lnTo>
                <a:lnTo>
                  <a:pt x="1715352" y="17292"/>
                </a:lnTo>
                <a:lnTo>
                  <a:pt x="1614537" y="4281"/>
                </a:lnTo>
                <a:lnTo>
                  <a:pt x="1513525" y="0"/>
                </a:lnTo>
                <a:lnTo>
                  <a:pt x="1415257" y="709"/>
                </a:lnTo>
                <a:lnTo>
                  <a:pt x="1325013" y="9063"/>
                </a:lnTo>
                <a:lnTo>
                  <a:pt x="1228080" y="25518"/>
                </a:lnTo>
                <a:lnTo>
                  <a:pt x="1130176" y="47682"/>
                </a:lnTo>
                <a:lnTo>
                  <a:pt x="1038570" y="73393"/>
                </a:lnTo>
                <a:lnTo>
                  <a:pt x="945172" y="108766"/>
                </a:lnTo>
                <a:lnTo>
                  <a:pt x="920139" y="117725"/>
                </a:lnTo>
                <a:lnTo>
                  <a:pt x="820277" y="168125"/>
                </a:lnTo>
                <a:lnTo>
                  <a:pt x="729341" y="220485"/>
                </a:lnTo>
                <a:lnTo>
                  <a:pt x="707056" y="234053"/>
                </a:lnTo>
                <a:lnTo>
                  <a:pt x="616037" y="307476"/>
                </a:lnTo>
                <a:lnTo>
                  <a:pt x="523050" y="394258"/>
                </a:lnTo>
                <a:lnTo>
                  <a:pt x="432823" y="499770"/>
                </a:lnTo>
                <a:lnTo>
                  <a:pt x="331217" y="635845"/>
                </a:lnTo>
                <a:lnTo>
                  <a:pt x="268806" y="750061"/>
                </a:lnTo>
                <a:lnTo>
                  <a:pt x="208776" y="880133"/>
                </a:lnTo>
                <a:lnTo>
                  <a:pt x="159032" y="1011997"/>
                </a:lnTo>
                <a:lnTo>
                  <a:pt x="125509" y="1135811"/>
                </a:lnTo>
                <a:lnTo>
                  <a:pt x="96813" y="1266422"/>
                </a:lnTo>
                <a:lnTo>
                  <a:pt x="76994" y="1395103"/>
                </a:lnTo>
                <a:lnTo>
                  <a:pt x="62533" y="1490061"/>
                </a:lnTo>
                <a:lnTo>
                  <a:pt x="42303" y="1618729"/>
                </a:lnTo>
                <a:lnTo>
                  <a:pt x="25361" y="1738957"/>
                </a:lnTo>
                <a:lnTo>
                  <a:pt x="18226" y="1798522"/>
                </a:lnTo>
                <a:lnTo>
                  <a:pt x="14818" y="1840562"/>
                </a:lnTo>
                <a:lnTo>
                  <a:pt x="10423" y="1867869"/>
                </a:lnTo>
                <a:lnTo>
                  <a:pt x="256" y="1995618"/>
                </a:lnTo>
                <a:lnTo>
                  <a:pt x="0" y="2281347"/>
                </a:lnTo>
                <a:lnTo>
                  <a:pt x="16110" y="2410039"/>
                </a:lnTo>
                <a:lnTo>
                  <a:pt x="27413" y="2470727"/>
                </a:lnTo>
                <a:lnTo>
                  <a:pt x="29705" y="2475737"/>
                </a:lnTo>
                <a:lnTo>
                  <a:pt x="32252" y="2488924"/>
                </a:lnTo>
                <a:lnTo>
                  <a:pt x="38721" y="2535740"/>
                </a:lnTo>
                <a:lnTo>
                  <a:pt x="48888" y="2569292"/>
                </a:lnTo>
                <a:lnTo>
                  <a:pt x="60007" y="25886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SMARTPenAnnotation11"/>
          <p:cNvSpPr/>
          <p:nvPr/>
        </p:nvSpPr>
        <p:spPr>
          <a:xfrm>
            <a:off x="921306" y="4320540"/>
            <a:ext cx="66890" cy="94171"/>
          </a:xfrm>
          <a:custGeom>
            <a:avLst/>
            <a:gdLst/>
            <a:ahLst/>
            <a:cxnLst/>
            <a:rect l="0" t="0" r="0" b="0"/>
            <a:pathLst>
              <a:path w="66890" h="94171">
                <a:moveTo>
                  <a:pt x="7381" y="0"/>
                </a:moveTo>
                <a:lnTo>
                  <a:pt x="2830" y="13652"/>
                </a:lnTo>
                <a:lnTo>
                  <a:pt x="1489" y="18626"/>
                </a:lnTo>
                <a:lnTo>
                  <a:pt x="596" y="22895"/>
                </a:lnTo>
                <a:lnTo>
                  <a:pt x="0" y="26693"/>
                </a:lnTo>
                <a:lnTo>
                  <a:pt x="555" y="31130"/>
                </a:lnTo>
                <a:lnTo>
                  <a:pt x="1878" y="35993"/>
                </a:lnTo>
                <a:lnTo>
                  <a:pt x="3712" y="41141"/>
                </a:lnTo>
                <a:lnTo>
                  <a:pt x="4935" y="45524"/>
                </a:lnTo>
                <a:lnTo>
                  <a:pt x="5750" y="49399"/>
                </a:lnTo>
                <a:lnTo>
                  <a:pt x="7059" y="57912"/>
                </a:lnTo>
                <a:lnTo>
                  <a:pt x="8119" y="59563"/>
                </a:lnTo>
                <a:lnTo>
                  <a:pt x="9778" y="61616"/>
                </a:lnTo>
                <a:lnTo>
                  <a:pt x="11836" y="63937"/>
                </a:lnTo>
                <a:lnTo>
                  <a:pt x="14161" y="65484"/>
                </a:lnTo>
                <a:lnTo>
                  <a:pt x="16664" y="66516"/>
                </a:lnTo>
                <a:lnTo>
                  <a:pt x="19284" y="67204"/>
                </a:lnTo>
                <a:lnTo>
                  <a:pt x="21984" y="68615"/>
                </a:lnTo>
                <a:lnTo>
                  <a:pt x="24736" y="70508"/>
                </a:lnTo>
                <a:lnTo>
                  <a:pt x="27524" y="72723"/>
                </a:lnTo>
                <a:lnTo>
                  <a:pt x="29382" y="73247"/>
                </a:lnTo>
                <a:lnTo>
                  <a:pt x="30621" y="72643"/>
                </a:lnTo>
                <a:lnTo>
                  <a:pt x="31447" y="71289"/>
                </a:lnTo>
                <a:lnTo>
                  <a:pt x="32950" y="70386"/>
                </a:lnTo>
                <a:lnTo>
                  <a:pt x="34904" y="69783"/>
                </a:lnTo>
                <a:lnTo>
                  <a:pt x="37160" y="69382"/>
                </a:lnTo>
                <a:lnTo>
                  <a:pt x="39616" y="69115"/>
                </a:lnTo>
                <a:lnTo>
                  <a:pt x="42206" y="68937"/>
                </a:lnTo>
                <a:lnTo>
                  <a:pt x="44885" y="68817"/>
                </a:lnTo>
                <a:lnTo>
                  <a:pt x="46671" y="66833"/>
                </a:lnTo>
                <a:lnTo>
                  <a:pt x="47862" y="63605"/>
                </a:lnTo>
                <a:lnTo>
                  <a:pt x="48656" y="59548"/>
                </a:lnTo>
                <a:lnTo>
                  <a:pt x="49185" y="55892"/>
                </a:lnTo>
                <a:lnTo>
                  <a:pt x="49538" y="52501"/>
                </a:lnTo>
                <a:lnTo>
                  <a:pt x="49773" y="49288"/>
                </a:lnTo>
                <a:lnTo>
                  <a:pt x="49930" y="46193"/>
                </a:lnTo>
                <a:lnTo>
                  <a:pt x="50104" y="40215"/>
                </a:lnTo>
                <a:lnTo>
                  <a:pt x="49198" y="38240"/>
                </a:lnTo>
                <a:lnTo>
                  <a:pt x="47642" y="36923"/>
                </a:lnTo>
                <a:lnTo>
                  <a:pt x="45651" y="36045"/>
                </a:lnTo>
                <a:lnTo>
                  <a:pt x="43372" y="35460"/>
                </a:lnTo>
                <a:lnTo>
                  <a:pt x="40900" y="35070"/>
                </a:lnTo>
                <a:lnTo>
                  <a:pt x="38299" y="34810"/>
                </a:lnTo>
                <a:lnTo>
                  <a:pt x="35613" y="33684"/>
                </a:lnTo>
                <a:lnTo>
                  <a:pt x="32870" y="31981"/>
                </a:lnTo>
                <a:lnTo>
                  <a:pt x="30089" y="29893"/>
                </a:lnTo>
                <a:lnTo>
                  <a:pt x="28234" y="29454"/>
                </a:lnTo>
                <a:lnTo>
                  <a:pt x="26998" y="30113"/>
                </a:lnTo>
                <a:lnTo>
                  <a:pt x="26174" y="31505"/>
                </a:lnTo>
                <a:lnTo>
                  <a:pt x="24672" y="32433"/>
                </a:lnTo>
                <a:lnTo>
                  <a:pt x="22718" y="33052"/>
                </a:lnTo>
                <a:lnTo>
                  <a:pt x="20463" y="33464"/>
                </a:lnTo>
                <a:lnTo>
                  <a:pt x="18008" y="35644"/>
                </a:lnTo>
                <a:lnTo>
                  <a:pt x="15418" y="39003"/>
                </a:lnTo>
                <a:lnTo>
                  <a:pt x="12739" y="43147"/>
                </a:lnTo>
                <a:lnTo>
                  <a:pt x="10953" y="46862"/>
                </a:lnTo>
                <a:lnTo>
                  <a:pt x="9762" y="50291"/>
                </a:lnTo>
                <a:lnTo>
                  <a:pt x="8969" y="53530"/>
                </a:lnTo>
                <a:lnTo>
                  <a:pt x="8439" y="56641"/>
                </a:lnTo>
                <a:lnTo>
                  <a:pt x="8087" y="59668"/>
                </a:lnTo>
                <a:lnTo>
                  <a:pt x="7851" y="62638"/>
                </a:lnTo>
                <a:lnTo>
                  <a:pt x="8647" y="66524"/>
                </a:lnTo>
                <a:lnTo>
                  <a:pt x="10130" y="71019"/>
                </a:lnTo>
                <a:lnTo>
                  <a:pt x="14803" y="82820"/>
                </a:lnTo>
                <a:lnTo>
                  <a:pt x="16139" y="84740"/>
                </a:lnTo>
                <a:lnTo>
                  <a:pt x="17982" y="86973"/>
                </a:lnTo>
                <a:lnTo>
                  <a:pt x="20164" y="89415"/>
                </a:lnTo>
                <a:lnTo>
                  <a:pt x="22570" y="91042"/>
                </a:lnTo>
                <a:lnTo>
                  <a:pt x="25127" y="92127"/>
                </a:lnTo>
                <a:lnTo>
                  <a:pt x="31524" y="93869"/>
                </a:lnTo>
                <a:lnTo>
                  <a:pt x="33001" y="94011"/>
                </a:lnTo>
                <a:lnTo>
                  <a:pt x="34939" y="94107"/>
                </a:lnTo>
                <a:lnTo>
                  <a:pt x="37183" y="94170"/>
                </a:lnTo>
                <a:lnTo>
                  <a:pt x="39631" y="93260"/>
                </a:lnTo>
                <a:lnTo>
                  <a:pt x="42216" y="91700"/>
                </a:lnTo>
                <a:lnTo>
                  <a:pt x="44892" y="89709"/>
                </a:lnTo>
                <a:lnTo>
                  <a:pt x="47628" y="87428"/>
                </a:lnTo>
                <a:lnTo>
                  <a:pt x="50405" y="84955"/>
                </a:lnTo>
                <a:lnTo>
                  <a:pt x="53209" y="82354"/>
                </a:lnTo>
                <a:lnTo>
                  <a:pt x="56030" y="78715"/>
                </a:lnTo>
                <a:lnTo>
                  <a:pt x="58864" y="74384"/>
                </a:lnTo>
                <a:lnTo>
                  <a:pt x="61705" y="69592"/>
                </a:lnTo>
                <a:lnTo>
                  <a:pt x="63600" y="65444"/>
                </a:lnTo>
                <a:lnTo>
                  <a:pt x="64863" y="61727"/>
                </a:lnTo>
                <a:lnTo>
                  <a:pt x="65705" y="58296"/>
                </a:lnTo>
                <a:lnTo>
                  <a:pt x="66266" y="55056"/>
                </a:lnTo>
                <a:lnTo>
                  <a:pt x="66640" y="51944"/>
                </a:lnTo>
                <a:lnTo>
                  <a:pt x="66889" y="48916"/>
                </a:lnTo>
                <a:lnTo>
                  <a:pt x="66103" y="46898"/>
                </a:lnTo>
                <a:lnTo>
                  <a:pt x="64627" y="45553"/>
                </a:lnTo>
                <a:lnTo>
                  <a:pt x="62690" y="44656"/>
                </a:lnTo>
                <a:lnTo>
                  <a:pt x="60446" y="43106"/>
                </a:lnTo>
                <a:lnTo>
                  <a:pt x="57998" y="41120"/>
                </a:lnTo>
                <a:lnTo>
                  <a:pt x="55413" y="38843"/>
                </a:lnTo>
                <a:lnTo>
                  <a:pt x="52737" y="38278"/>
                </a:lnTo>
                <a:lnTo>
                  <a:pt x="50001" y="38853"/>
                </a:lnTo>
                <a:lnTo>
                  <a:pt x="41671" y="4286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SMARTPenAnnotation12"/>
          <p:cNvSpPr/>
          <p:nvPr/>
        </p:nvSpPr>
        <p:spPr>
          <a:xfrm>
            <a:off x="928792" y="4346257"/>
            <a:ext cx="274216" cy="762954"/>
          </a:xfrm>
          <a:custGeom>
            <a:avLst/>
            <a:gdLst/>
            <a:ahLst/>
            <a:cxnLst/>
            <a:rect l="0" t="0" r="0" b="0"/>
            <a:pathLst>
              <a:path w="274216" h="762954">
                <a:moveTo>
                  <a:pt x="8467" y="0"/>
                </a:moveTo>
                <a:lnTo>
                  <a:pt x="1087" y="7381"/>
                </a:lnTo>
                <a:lnTo>
                  <a:pt x="425" y="10583"/>
                </a:lnTo>
                <a:lnTo>
                  <a:pt x="0" y="20400"/>
                </a:lnTo>
                <a:lnTo>
                  <a:pt x="917" y="23125"/>
                </a:lnTo>
                <a:lnTo>
                  <a:pt x="5807" y="31511"/>
                </a:lnTo>
                <a:lnTo>
                  <a:pt x="8632" y="40028"/>
                </a:lnTo>
                <a:lnTo>
                  <a:pt x="15078" y="49537"/>
                </a:lnTo>
                <a:lnTo>
                  <a:pt x="23020" y="64948"/>
                </a:lnTo>
                <a:lnTo>
                  <a:pt x="31406" y="86236"/>
                </a:lnTo>
                <a:lnTo>
                  <a:pt x="38971" y="104080"/>
                </a:lnTo>
                <a:lnTo>
                  <a:pt x="44550" y="124205"/>
                </a:lnTo>
                <a:lnTo>
                  <a:pt x="49269" y="137117"/>
                </a:lnTo>
                <a:lnTo>
                  <a:pt x="62865" y="160955"/>
                </a:lnTo>
                <a:lnTo>
                  <a:pt x="71364" y="177443"/>
                </a:lnTo>
                <a:lnTo>
                  <a:pt x="74521" y="188718"/>
                </a:lnTo>
                <a:lnTo>
                  <a:pt x="76877" y="200080"/>
                </a:lnTo>
                <a:lnTo>
                  <a:pt x="84511" y="220044"/>
                </a:lnTo>
                <a:lnTo>
                  <a:pt x="93382" y="242260"/>
                </a:lnTo>
                <a:lnTo>
                  <a:pt x="101135" y="262929"/>
                </a:lnTo>
                <a:lnTo>
                  <a:pt x="110855" y="290630"/>
                </a:lnTo>
                <a:lnTo>
                  <a:pt x="127223" y="339243"/>
                </a:lnTo>
                <a:lnTo>
                  <a:pt x="132405" y="350940"/>
                </a:lnTo>
                <a:lnTo>
                  <a:pt x="137765" y="360642"/>
                </a:lnTo>
                <a:lnTo>
                  <a:pt x="143243" y="369015"/>
                </a:lnTo>
                <a:lnTo>
                  <a:pt x="149330" y="388479"/>
                </a:lnTo>
                <a:lnTo>
                  <a:pt x="153941" y="408877"/>
                </a:lnTo>
                <a:lnTo>
                  <a:pt x="162340" y="427468"/>
                </a:lnTo>
                <a:lnTo>
                  <a:pt x="167343" y="445256"/>
                </a:lnTo>
                <a:lnTo>
                  <a:pt x="170519" y="463639"/>
                </a:lnTo>
                <a:lnTo>
                  <a:pt x="175105" y="484510"/>
                </a:lnTo>
                <a:lnTo>
                  <a:pt x="182859" y="514105"/>
                </a:lnTo>
                <a:lnTo>
                  <a:pt x="187593" y="531332"/>
                </a:lnTo>
                <a:lnTo>
                  <a:pt x="192655" y="546626"/>
                </a:lnTo>
                <a:lnTo>
                  <a:pt x="197934" y="560633"/>
                </a:lnTo>
                <a:lnTo>
                  <a:pt x="203358" y="573780"/>
                </a:lnTo>
                <a:lnTo>
                  <a:pt x="207927" y="586355"/>
                </a:lnTo>
                <a:lnTo>
                  <a:pt x="211925" y="598548"/>
                </a:lnTo>
                <a:lnTo>
                  <a:pt x="222104" y="631373"/>
                </a:lnTo>
                <a:lnTo>
                  <a:pt x="225187" y="640943"/>
                </a:lnTo>
                <a:lnTo>
                  <a:pt x="232004" y="658753"/>
                </a:lnTo>
                <a:lnTo>
                  <a:pt x="274215" y="7629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SMARTPenAnnotation13"/>
          <p:cNvSpPr/>
          <p:nvPr/>
        </p:nvSpPr>
        <p:spPr>
          <a:xfrm>
            <a:off x="1245869" y="5109647"/>
            <a:ext cx="101531" cy="118613"/>
          </a:xfrm>
          <a:custGeom>
            <a:avLst/>
            <a:gdLst/>
            <a:ahLst/>
            <a:cxnLst/>
            <a:rect l="0" t="0" r="0" b="0"/>
            <a:pathLst>
              <a:path w="101531" h="118613">
                <a:moveTo>
                  <a:pt x="77153" y="76715"/>
                </a:moveTo>
                <a:lnTo>
                  <a:pt x="72602" y="72164"/>
                </a:lnTo>
                <a:lnTo>
                  <a:pt x="71261" y="69871"/>
                </a:lnTo>
                <a:lnTo>
                  <a:pt x="70368" y="67390"/>
                </a:lnTo>
                <a:lnTo>
                  <a:pt x="69772" y="64784"/>
                </a:lnTo>
                <a:lnTo>
                  <a:pt x="70327" y="62093"/>
                </a:lnTo>
                <a:lnTo>
                  <a:pt x="71650" y="59347"/>
                </a:lnTo>
                <a:lnTo>
                  <a:pt x="73484" y="56564"/>
                </a:lnTo>
                <a:lnTo>
                  <a:pt x="74707" y="53756"/>
                </a:lnTo>
                <a:lnTo>
                  <a:pt x="75523" y="50932"/>
                </a:lnTo>
                <a:lnTo>
                  <a:pt x="76066" y="48096"/>
                </a:lnTo>
                <a:lnTo>
                  <a:pt x="75476" y="45253"/>
                </a:lnTo>
                <a:lnTo>
                  <a:pt x="74130" y="42406"/>
                </a:lnTo>
                <a:lnTo>
                  <a:pt x="69677" y="35542"/>
                </a:lnTo>
                <a:lnTo>
                  <a:pt x="69068" y="32064"/>
                </a:lnTo>
                <a:lnTo>
                  <a:pt x="68905" y="29802"/>
                </a:lnTo>
                <a:lnTo>
                  <a:pt x="67844" y="28295"/>
                </a:lnTo>
                <a:lnTo>
                  <a:pt x="66185" y="27290"/>
                </a:lnTo>
                <a:lnTo>
                  <a:pt x="64126" y="26620"/>
                </a:lnTo>
                <a:lnTo>
                  <a:pt x="61801" y="26174"/>
                </a:lnTo>
                <a:lnTo>
                  <a:pt x="59298" y="25876"/>
                </a:lnTo>
                <a:lnTo>
                  <a:pt x="56677" y="25677"/>
                </a:lnTo>
                <a:lnTo>
                  <a:pt x="53978" y="24592"/>
                </a:lnTo>
                <a:lnTo>
                  <a:pt x="51225" y="22917"/>
                </a:lnTo>
                <a:lnTo>
                  <a:pt x="48438" y="20847"/>
                </a:lnTo>
                <a:lnTo>
                  <a:pt x="45627" y="20419"/>
                </a:lnTo>
                <a:lnTo>
                  <a:pt x="42801" y="21087"/>
                </a:lnTo>
                <a:lnTo>
                  <a:pt x="39964" y="22485"/>
                </a:lnTo>
                <a:lnTo>
                  <a:pt x="37120" y="23416"/>
                </a:lnTo>
                <a:lnTo>
                  <a:pt x="34272" y="24038"/>
                </a:lnTo>
                <a:lnTo>
                  <a:pt x="31421" y="24452"/>
                </a:lnTo>
                <a:lnTo>
                  <a:pt x="29520" y="25681"/>
                </a:lnTo>
                <a:lnTo>
                  <a:pt x="28252" y="27452"/>
                </a:lnTo>
                <a:lnTo>
                  <a:pt x="27408" y="29586"/>
                </a:lnTo>
                <a:lnTo>
                  <a:pt x="25892" y="31960"/>
                </a:lnTo>
                <a:lnTo>
                  <a:pt x="23929" y="34495"/>
                </a:lnTo>
                <a:lnTo>
                  <a:pt x="21668" y="37139"/>
                </a:lnTo>
                <a:lnTo>
                  <a:pt x="20160" y="39853"/>
                </a:lnTo>
                <a:lnTo>
                  <a:pt x="19155" y="42616"/>
                </a:lnTo>
                <a:lnTo>
                  <a:pt x="18485" y="45410"/>
                </a:lnTo>
                <a:lnTo>
                  <a:pt x="18039" y="49177"/>
                </a:lnTo>
                <a:lnTo>
                  <a:pt x="17741" y="53594"/>
                </a:lnTo>
                <a:lnTo>
                  <a:pt x="17542" y="58444"/>
                </a:lnTo>
                <a:lnTo>
                  <a:pt x="18363" y="63582"/>
                </a:lnTo>
                <a:lnTo>
                  <a:pt x="19862" y="68912"/>
                </a:lnTo>
                <a:lnTo>
                  <a:pt x="21814" y="74371"/>
                </a:lnTo>
                <a:lnTo>
                  <a:pt x="25020" y="79914"/>
                </a:lnTo>
                <a:lnTo>
                  <a:pt x="29063" y="85516"/>
                </a:lnTo>
                <a:lnTo>
                  <a:pt x="33663" y="91154"/>
                </a:lnTo>
                <a:lnTo>
                  <a:pt x="37682" y="94914"/>
                </a:lnTo>
                <a:lnTo>
                  <a:pt x="41314" y="97421"/>
                </a:lnTo>
                <a:lnTo>
                  <a:pt x="49436" y="101443"/>
                </a:lnTo>
                <a:lnTo>
                  <a:pt x="51055" y="102725"/>
                </a:lnTo>
                <a:lnTo>
                  <a:pt x="53087" y="104532"/>
                </a:lnTo>
                <a:lnTo>
                  <a:pt x="55394" y="106690"/>
                </a:lnTo>
                <a:lnTo>
                  <a:pt x="57884" y="107176"/>
                </a:lnTo>
                <a:lnTo>
                  <a:pt x="60497" y="106547"/>
                </a:lnTo>
                <a:lnTo>
                  <a:pt x="63192" y="105176"/>
                </a:lnTo>
                <a:lnTo>
                  <a:pt x="65940" y="103309"/>
                </a:lnTo>
                <a:lnTo>
                  <a:pt x="68725" y="101112"/>
                </a:lnTo>
                <a:lnTo>
                  <a:pt x="75488" y="95293"/>
                </a:lnTo>
                <a:lnTo>
                  <a:pt x="78953" y="91957"/>
                </a:lnTo>
                <a:lnTo>
                  <a:pt x="81211" y="89734"/>
                </a:lnTo>
                <a:lnTo>
                  <a:pt x="82716" y="87299"/>
                </a:lnTo>
                <a:lnTo>
                  <a:pt x="83719" y="84723"/>
                </a:lnTo>
                <a:lnTo>
                  <a:pt x="84388" y="82054"/>
                </a:lnTo>
                <a:lnTo>
                  <a:pt x="83881" y="79322"/>
                </a:lnTo>
                <a:lnTo>
                  <a:pt x="82591" y="76548"/>
                </a:lnTo>
                <a:lnTo>
                  <a:pt x="80778" y="73746"/>
                </a:lnTo>
                <a:lnTo>
                  <a:pt x="79570" y="70926"/>
                </a:lnTo>
                <a:lnTo>
                  <a:pt x="78764" y="68093"/>
                </a:lnTo>
                <a:lnTo>
                  <a:pt x="78227" y="65252"/>
                </a:lnTo>
                <a:lnTo>
                  <a:pt x="76916" y="61453"/>
                </a:lnTo>
                <a:lnTo>
                  <a:pt x="75090" y="57015"/>
                </a:lnTo>
                <a:lnTo>
                  <a:pt x="72920" y="52152"/>
                </a:lnTo>
                <a:lnTo>
                  <a:pt x="70521" y="49862"/>
                </a:lnTo>
                <a:lnTo>
                  <a:pt x="67969" y="49288"/>
                </a:lnTo>
                <a:lnTo>
                  <a:pt x="65315" y="49858"/>
                </a:lnTo>
                <a:lnTo>
                  <a:pt x="62594" y="49286"/>
                </a:lnTo>
                <a:lnTo>
                  <a:pt x="59827" y="47951"/>
                </a:lnTo>
                <a:lnTo>
                  <a:pt x="57030" y="46109"/>
                </a:lnTo>
                <a:lnTo>
                  <a:pt x="54212" y="45834"/>
                </a:lnTo>
                <a:lnTo>
                  <a:pt x="51382" y="46602"/>
                </a:lnTo>
                <a:lnTo>
                  <a:pt x="48542" y="48068"/>
                </a:lnTo>
                <a:lnTo>
                  <a:pt x="45696" y="49044"/>
                </a:lnTo>
                <a:lnTo>
                  <a:pt x="42847" y="49695"/>
                </a:lnTo>
                <a:lnTo>
                  <a:pt x="39995" y="50129"/>
                </a:lnTo>
                <a:lnTo>
                  <a:pt x="37141" y="50419"/>
                </a:lnTo>
                <a:lnTo>
                  <a:pt x="34286" y="50612"/>
                </a:lnTo>
                <a:lnTo>
                  <a:pt x="31430" y="50741"/>
                </a:lnTo>
                <a:lnTo>
                  <a:pt x="29526" y="51779"/>
                </a:lnTo>
                <a:lnTo>
                  <a:pt x="28257" y="53423"/>
                </a:lnTo>
                <a:lnTo>
                  <a:pt x="27410" y="55472"/>
                </a:lnTo>
                <a:lnTo>
                  <a:pt x="25894" y="56838"/>
                </a:lnTo>
                <a:lnTo>
                  <a:pt x="23930" y="57749"/>
                </a:lnTo>
                <a:lnTo>
                  <a:pt x="21669" y="58356"/>
                </a:lnTo>
                <a:lnTo>
                  <a:pt x="20161" y="60665"/>
                </a:lnTo>
                <a:lnTo>
                  <a:pt x="19156" y="64110"/>
                </a:lnTo>
                <a:lnTo>
                  <a:pt x="18485" y="68312"/>
                </a:lnTo>
                <a:lnTo>
                  <a:pt x="18039" y="72066"/>
                </a:lnTo>
                <a:lnTo>
                  <a:pt x="17741" y="75520"/>
                </a:lnTo>
                <a:lnTo>
                  <a:pt x="17542" y="78776"/>
                </a:lnTo>
                <a:lnTo>
                  <a:pt x="17322" y="87474"/>
                </a:lnTo>
                <a:lnTo>
                  <a:pt x="17263" y="92460"/>
                </a:lnTo>
                <a:lnTo>
                  <a:pt x="18176" y="97689"/>
                </a:lnTo>
                <a:lnTo>
                  <a:pt x="19738" y="103080"/>
                </a:lnTo>
                <a:lnTo>
                  <a:pt x="21731" y="108580"/>
                </a:lnTo>
                <a:lnTo>
                  <a:pt x="25917" y="112246"/>
                </a:lnTo>
                <a:lnTo>
                  <a:pt x="31566" y="114690"/>
                </a:lnTo>
                <a:lnTo>
                  <a:pt x="38189" y="116319"/>
                </a:lnTo>
                <a:lnTo>
                  <a:pt x="43557" y="117405"/>
                </a:lnTo>
                <a:lnTo>
                  <a:pt x="48088" y="118129"/>
                </a:lnTo>
                <a:lnTo>
                  <a:pt x="52061" y="118612"/>
                </a:lnTo>
                <a:lnTo>
                  <a:pt x="55663" y="117981"/>
                </a:lnTo>
                <a:lnTo>
                  <a:pt x="59016" y="116608"/>
                </a:lnTo>
                <a:lnTo>
                  <a:pt x="62204" y="114741"/>
                </a:lnTo>
                <a:lnTo>
                  <a:pt x="65282" y="112543"/>
                </a:lnTo>
                <a:lnTo>
                  <a:pt x="68287" y="110125"/>
                </a:lnTo>
                <a:lnTo>
                  <a:pt x="71242" y="107561"/>
                </a:lnTo>
                <a:lnTo>
                  <a:pt x="74165" y="105851"/>
                </a:lnTo>
                <a:lnTo>
                  <a:pt x="77066" y="104712"/>
                </a:lnTo>
                <a:lnTo>
                  <a:pt x="79952" y="103952"/>
                </a:lnTo>
                <a:lnTo>
                  <a:pt x="82829" y="101541"/>
                </a:lnTo>
                <a:lnTo>
                  <a:pt x="85700" y="98028"/>
                </a:lnTo>
                <a:lnTo>
                  <a:pt x="88566" y="93781"/>
                </a:lnTo>
                <a:lnTo>
                  <a:pt x="90477" y="89998"/>
                </a:lnTo>
                <a:lnTo>
                  <a:pt x="91750" y="86523"/>
                </a:lnTo>
                <a:lnTo>
                  <a:pt x="92600" y="83253"/>
                </a:lnTo>
                <a:lnTo>
                  <a:pt x="96083" y="72001"/>
                </a:lnTo>
                <a:lnTo>
                  <a:pt x="98346" y="65000"/>
                </a:lnTo>
                <a:lnTo>
                  <a:pt x="99854" y="58427"/>
                </a:lnTo>
                <a:lnTo>
                  <a:pt x="100859" y="52141"/>
                </a:lnTo>
                <a:lnTo>
                  <a:pt x="101530" y="46045"/>
                </a:lnTo>
                <a:lnTo>
                  <a:pt x="101024" y="41028"/>
                </a:lnTo>
                <a:lnTo>
                  <a:pt x="99735" y="36731"/>
                </a:lnTo>
                <a:lnTo>
                  <a:pt x="97922" y="32915"/>
                </a:lnTo>
                <a:lnTo>
                  <a:pt x="95762" y="29417"/>
                </a:lnTo>
                <a:lnTo>
                  <a:pt x="93369" y="26133"/>
                </a:lnTo>
                <a:lnTo>
                  <a:pt x="90821" y="22992"/>
                </a:lnTo>
                <a:lnTo>
                  <a:pt x="87218" y="19944"/>
                </a:lnTo>
                <a:lnTo>
                  <a:pt x="82910" y="16960"/>
                </a:lnTo>
                <a:lnTo>
                  <a:pt x="78134" y="14019"/>
                </a:lnTo>
                <a:lnTo>
                  <a:pt x="73044" y="11105"/>
                </a:lnTo>
                <a:lnTo>
                  <a:pt x="62309" y="5327"/>
                </a:lnTo>
                <a:lnTo>
                  <a:pt x="57732" y="4358"/>
                </a:lnTo>
                <a:lnTo>
                  <a:pt x="53728" y="4664"/>
                </a:lnTo>
                <a:lnTo>
                  <a:pt x="50106" y="5821"/>
                </a:lnTo>
                <a:lnTo>
                  <a:pt x="46739" y="6593"/>
                </a:lnTo>
                <a:lnTo>
                  <a:pt x="43542" y="7107"/>
                </a:lnTo>
                <a:lnTo>
                  <a:pt x="40458" y="7450"/>
                </a:lnTo>
                <a:lnTo>
                  <a:pt x="37450" y="9583"/>
                </a:lnTo>
                <a:lnTo>
                  <a:pt x="34492" y="12910"/>
                </a:lnTo>
                <a:lnTo>
                  <a:pt x="31567" y="17033"/>
                </a:lnTo>
                <a:lnTo>
                  <a:pt x="28665" y="19782"/>
                </a:lnTo>
                <a:lnTo>
                  <a:pt x="25778" y="21615"/>
                </a:lnTo>
                <a:lnTo>
                  <a:pt x="22900" y="22837"/>
                </a:lnTo>
                <a:lnTo>
                  <a:pt x="20982" y="25556"/>
                </a:lnTo>
                <a:lnTo>
                  <a:pt x="19703" y="29274"/>
                </a:lnTo>
                <a:lnTo>
                  <a:pt x="18851" y="33658"/>
                </a:lnTo>
                <a:lnTo>
                  <a:pt x="17330" y="39438"/>
                </a:lnTo>
                <a:lnTo>
                  <a:pt x="15363" y="46149"/>
                </a:lnTo>
                <a:lnTo>
                  <a:pt x="13100" y="53480"/>
                </a:lnTo>
                <a:lnTo>
                  <a:pt x="11591" y="59320"/>
                </a:lnTo>
                <a:lnTo>
                  <a:pt x="10585" y="64165"/>
                </a:lnTo>
                <a:lnTo>
                  <a:pt x="9914" y="68349"/>
                </a:lnTo>
                <a:lnTo>
                  <a:pt x="9467" y="72090"/>
                </a:lnTo>
                <a:lnTo>
                  <a:pt x="9169" y="75537"/>
                </a:lnTo>
                <a:lnTo>
                  <a:pt x="8970" y="78787"/>
                </a:lnTo>
                <a:lnTo>
                  <a:pt x="9790" y="82859"/>
                </a:lnTo>
                <a:lnTo>
                  <a:pt x="11290" y="87479"/>
                </a:lnTo>
                <a:lnTo>
                  <a:pt x="15989" y="99479"/>
                </a:lnTo>
                <a:lnTo>
                  <a:pt x="17327" y="101416"/>
                </a:lnTo>
                <a:lnTo>
                  <a:pt x="19171" y="103660"/>
                </a:lnTo>
                <a:lnTo>
                  <a:pt x="21354" y="106108"/>
                </a:lnTo>
                <a:lnTo>
                  <a:pt x="23761" y="107741"/>
                </a:lnTo>
                <a:lnTo>
                  <a:pt x="26318" y="108829"/>
                </a:lnTo>
                <a:lnTo>
                  <a:pt x="28976" y="109555"/>
                </a:lnTo>
                <a:lnTo>
                  <a:pt x="33605" y="109086"/>
                </a:lnTo>
                <a:lnTo>
                  <a:pt x="39548" y="107821"/>
                </a:lnTo>
                <a:lnTo>
                  <a:pt x="55967" y="103497"/>
                </a:lnTo>
                <a:lnTo>
                  <a:pt x="58266" y="101238"/>
                </a:lnTo>
                <a:lnTo>
                  <a:pt x="60752" y="97826"/>
                </a:lnTo>
                <a:lnTo>
                  <a:pt x="63362" y="93647"/>
                </a:lnTo>
                <a:lnTo>
                  <a:pt x="66054" y="87050"/>
                </a:lnTo>
                <a:lnTo>
                  <a:pt x="68801" y="78843"/>
                </a:lnTo>
                <a:lnTo>
                  <a:pt x="71585" y="69561"/>
                </a:lnTo>
                <a:lnTo>
                  <a:pt x="72488" y="60516"/>
                </a:lnTo>
                <a:lnTo>
                  <a:pt x="72138" y="51628"/>
                </a:lnTo>
                <a:lnTo>
                  <a:pt x="69283" y="30484"/>
                </a:lnTo>
                <a:lnTo>
                  <a:pt x="69049" y="27797"/>
                </a:lnTo>
                <a:lnTo>
                  <a:pt x="68893" y="25053"/>
                </a:lnTo>
                <a:lnTo>
                  <a:pt x="68789" y="22271"/>
                </a:lnTo>
                <a:lnTo>
                  <a:pt x="67767" y="19465"/>
                </a:lnTo>
                <a:lnTo>
                  <a:pt x="66133" y="16640"/>
                </a:lnTo>
                <a:lnTo>
                  <a:pt x="64091" y="13805"/>
                </a:lnTo>
                <a:lnTo>
                  <a:pt x="61778" y="11915"/>
                </a:lnTo>
                <a:lnTo>
                  <a:pt x="59283" y="10655"/>
                </a:lnTo>
                <a:lnTo>
                  <a:pt x="56667" y="9815"/>
                </a:lnTo>
                <a:lnTo>
                  <a:pt x="53018" y="9255"/>
                </a:lnTo>
                <a:lnTo>
                  <a:pt x="48680" y="8882"/>
                </a:lnTo>
                <a:lnTo>
                  <a:pt x="39734" y="8467"/>
                </a:lnTo>
                <a:lnTo>
                  <a:pt x="32582" y="8283"/>
                </a:lnTo>
                <a:lnTo>
                  <a:pt x="29342" y="9186"/>
                </a:lnTo>
                <a:lnTo>
                  <a:pt x="26229" y="10741"/>
                </a:lnTo>
                <a:lnTo>
                  <a:pt x="23201" y="12729"/>
                </a:lnTo>
                <a:lnTo>
                  <a:pt x="20230" y="15008"/>
                </a:lnTo>
                <a:lnTo>
                  <a:pt x="17297" y="17480"/>
                </a:lnTo>
                <a:lnTo>
                  <a:pt x="14389" y="20080"/>
                </a:lnTo>
                <a:lnTo>
                  <a:pt x="11498" y="23718"/>
                </a:lnTo>
                <a:lnTo>
                  <a:pt x="8618" y="28049"/>
                </a:lnTo>
                <a:lnTo>
                  <a:pt x="5745" y="32841"/>
                </a:lnTo>
                <a:lnTo>
                  <a:pt x="4783" y="39846"/>
                </a:lnTo>
                <a:lnTo>
                  <a:pt x="5094" y="48326"/>
                </a:lnTo>
                <a:lnTo>
                  <a:pt x="6254" y="57789"/>
                </a:lnTo>
                <a:lnTo>
                  <a:pt x="7027" y="65050"/>
                </a:lnTo>
                <a:lnTo>
                  <a:pt x="7542" y="70844"/>
                </a:lnTo>
                <a:lnTo>
                  <a:pt x="7886" y="75658"/>
                </a:lnTo>
                <a:lnTo>
                  <a:pt x="10020" y="78868"/>
                </a:lnTo>
                <a:lnTo>
                  <a:pt x="13347" y="81008"/>
                </a:lnTo>
                <a:lnTo>
                  <a:pt x="23274" y="84442"/>
                </a:lnTo>
                <a:lnTo>
                  <a:pt x="25994" y="85676"/>
                </a:lnTo>
                <a:lnTo>
                  <a:pt x="34095" y="89588"/>
                </a:lnTo>
                <a:lnTo>
                  <a:pt x="37971" y="90060"/>
                </a:lnTo>
                <a:lnTo>
                  <a:pt x="41506" y="89422"/>
                </a:lnTo>
                <a:lnTo>
                  <a:pt x="44816" y="88043"/>
                </a:lnTo>
                <a:lnTo>
                  <a:pt x="48927" y="87124"/>
                </a:lnTo>
                <a:lnTo>
                  <a:pt x="53574" y="86512"/>
                </a:lnTo>
                <a:lnTo>
                  <a:pt x="58576" y="86104"/>
                </a:lnTo>
                <a:lnTo>
                  <a:pt x="62863" y="84880"/>
                </a:lnTo>
                <a:lnTo>
                  <a:pt x="66674" y="83110"/>
                </a:lnTo>
                <a:lnTo>
                  <a:pt x="70167" y="80979"/>
                </a:lnTo>
                <a:lnTo>
                  <a:pt x="73448" y="78605"/>
                </a:lnTo>
                <a:lnTo>
                  <a:pt x="76588" y="76070"/>
                </a:lnTo>
                <a:lnTo>
                  <a:pt x="79634" y="73428"/>
                </a:lnTo>
                <a:lnTo>
                  <a:pt x="82617" y="70713"/>
                </a:lnTo>
                <a:lnTo>
                  <a:pt x="88472" y="65158"/>
                </a:lnTo>
                <a:lnTo>
                  <a:pt x="90414" y="62343"/>
                </a:lnTo>
                <a:lnTo>
                  <a:pt x="91708" y="59514"/>
                </a:lnTo>
                <a:lnTo>
                  <a:pt x="92572" y="56675"/>
                </a:lnTo>
                <a:lnTo>
                  <a:pt x="94100" y="53830"/>
                </a:lnTo>
                <a:lnTo>
                  <a:pt x="96071" y="50981"/>
                </a:lnTo>
                <a:lnTo>
                  <a:pt x="98337" y="48129"/>
                </a:lnTo>
                <a:lnTo>
                  <a:pt x="99848" y="44323"/>
                </a:lnTo>
                <a:lnTo>
                  <a:pt x="100856" y="39880"/>
                </a:lnTo>
                <a:lnTo>
                  <a:pt x="101527" y="35014"/>
                </a:lnTo>
                <a:lnTo>
                  <a:pt x="101022" y="29864"/>
                </a:lnTo>
                <a:lnTo>
                  <a:pt x="99733" y="24526"/>
                </a:lnTo>
                <a:lnTo>
                  <a:pt x="97922" y="19063"/>
                </a:lnTo>
                <a:lnTo>
                  <a:pt x="95761" y="15420"/>
                </a:lnTo>
                <a:lnTo>
                  <a:pt x="93368" y="12992"/>
                </a:lnTo>
                <a:lnTo>
                  <a:pt x="90821" y="11373"/>
                </a:lnTo>
                <a:lnTo>
                  <a:pt x="89122" y="9341"/>
                </a:lnTo>
                <a:lnTo>
                  <a:pt x="87990" y="7034"/>
                </a:lnTo>
                <a:lnTo>
                  <a:pt x="87235" y="4544"/>
                </a:lnTo>
                <a:lnTo>
                  <a:pt x="84827" y="2883"/>
                </a:lnTo>
                <a:lnTo>
                  <a:pt x="81316" y="1776"/>
                </a:lnTo>
                <a:lnTo>
                  <a:pt x="71096" y="0"/>
                </a:lnTo>
                <a:lnTo>
                  <a:pt x="68353" y="807"/>
                </a:lnTo>
                <a:lnTo>
                  <a:pt x="64619" y="2297"/>
                </a:lnTo>
                <a:lnTo>
                  <a:pt x="60224" y="4243"/>
                </a:lnTo>
                <a:lnTo>
                  <a:pt x="56342" y="6493"/>
                </a:lnTo>
                <a:lnTo>
                  <a:pt x="52802" y="8945"/>
                </a:lnTo>
                <a:lnTo>
                  <a:pt x="49489" y="11533"/>
                </a:lnTo>
                <a:lnTo>
                  <a:pt x="44423" y="15163"/>
                </a:lnTo>
                <a:lnTo>
                  <a:pt x="31174" y="24276"/>
                </a:lnTo>
                <a:lnTo>
                  <a:pt x="24593" y="28421"/>
                </a:lnTo>
                <a:lnTo>
                  <a:pt x="18300" y="32136"/>
                </a:lnTo>
                <a:lnTo>
                  <a:pt x="0" y="424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SMARTPenAnnotation14"/>
          <p:cNvSpPr/>
          <p:nvPr/>
        </p:nvSpPr>
        <p:spPr>
          <a:xfrm>
            <a:off x="5266372" y="3909060"/>
            <a:ext cx="1105854" cy="59998"/>
          </a:xfrm>
          <a:custGeom>
            <a:avLst/>
            <a:gdLst/>
            <a:ahLst/>
            <a:cxnLst/>
            <a:rect l="0" t="0" r="0" b="0"/>
            <a:pathLst>
              <a:path w="1105854" h="59998">
                <a:moveTo>
                  <a:pt x="0" y="0"/>
                </a:moveTo>
                <a:lnTo>
                  <a:pt x="0" y="9102"/>
                </a:lnTo>
                <a:lnTo>
                  <a:pt x="953" y="11783"/>
                </a:lnTo>
                <a:lnTo>
                  <a:pt x="2540" y="13570"/>
                </a:lnTo>
                <a:lnTo>
                  <a:pt x="4551" y="14762"/>
                </a:lnTo>
                <a:lnTo>
                  <a:pt x="9325" y="16086"/>
                </a:lnTo>
                <a:lnTo>
                  <a:pt x="41030" y="17141"/>
                </a:lnTo>
                <a:lnTo>
                  <a:pt x="79906" y="17144"/>
                </a:lnTo>
                <a:lnTo>
                  <a:pt x="83751" y="18097"/>
                </a:lnTo>
                <a:lnTo>
                  <a:pt x="88218" y="19685"/>
                </a:lnTo>
                <a:lnTo>
                  <a:pt x="93103" y="21696"/>
                </a:lnTo>
                <a:lnTo>
                  <a:pt x="97311" y="23036"/>
                </a:lnTo>
                <a:lnTo>
                  <a:pt x="104526" y="24525"/>
                </a:lnTo>
                <a:lnTo>
                  <a:pt x="109690" y="25875"/>
                </a:lnTo>
                <a:lnTo>
                  <a:pt x="115989" y="27727"/>
                </a:lnTo>
                <a:lnTo>
                  <a:pt x="123046" y="29915"/>
                </a:lnTo>
                <a:lnTo>
                  <a:pt x="129656" y="31373"/>
                </a:lnTo>
                <a:lnTo>
                  <a:pt x="142080" y="32993"/>
                </a:lnTo>
                <a:lnTo>
                  <a:pt x="147108" y="34378"/>
                </a:lnTo>
                <a:lnTo>
                  <a:pt x="151412" y="36254"/>
                </a:lnTo>
                <a:lnTo>
                  <a:pt x="155234" y="38456"/>
                </a:lnTo>
                <a:lnTo>
                  <a:pt x="159686" y="39925"/>
                </a:lnTo>
                <a:lnTo>
                  <a:pt x="169714" y="41556"/>
                </a:lnTo>
                <a:lnTo>
                  <a:pt x="198430" y="42748"/>
                </a:lnTo>
                <a:lnTo>
                  <a:pt x="202772" y="43738"/>
                </a:lnTo>
                <a:lnTo>
                  <a:pt x="207571" y="45351"/>
                </a:lnTo>
                <a:lnTo>
                  <a:pt x="212676" y="47379"/>
                </a:lnTo>
                <a:lnTo>
                  <a:pt x="217984" y="48731"/>
                </a:lnTo>
                <a:lnTo>
                  <a:pt x="228962" y="50233"/>
                </a:lnTo>
                <a:lnTo>
                  <a:pt x="234556" y="51586"/>
                </a:lnTo>
                <a:lnTo>
                  <a:pt x="240191" y="53441"/>
                </a:lnTo>
                <a:lnTo>
                  <a:pt x="245852" y="55629"/>
                </a:lnTo>
                <a:lnTo>
                  <a:pt x="251531" y="57089"/>
                </a:lnTo>
                <a:lnTo>
                  <a:pt x="262922" y="58710"/>
                </a:lnTo>
                <a:lnTo>
                  <a:pt x="297183" y="59893"/>
                </a:lnTo>
                <a:lnTo>
                  <a:pt x="331471" y="59997"/>
                </a:lnTo>
                <a:lnTo>
                  <a:pt x="337185" y="59048"/>
                </a:lnTo>
                <a:lnTo>
                  <a:pt x="342901" y="57463"/>
                </a:lnTo>
                <a:lnTo>
                  <a:pt x="348616" y="55453"/>
                </a:lnTo>
                <a:lnTo>
                  <a:pt x="354330" y="54114"/>
                </a:lnTo>
                <a:lnTo>
                  <a:pt x="365761" y="52626"/>
                </a:lnTo>
                <a:lnTo>
                  <a:pt x="400051" y="51539"/>
                </a:lnTo>
                <a:lnTo>
                  <a:pt x="441721" y="51444"/>
                </a:lnTo>
                <a:lnTo>
                  <a:pt x="447833" y="50488"/>
                </a:lnTo>
                <a:lnTo>
                  <a:pt x="453813" y="48899"/>
                </a:lnTo>
                <a:lnTo>
                  <a:pt x="459704" y="46886"/>
                </a:lnTo>
                <a:lnTo>
                  <a:pt x="465537" y="45545"/>
                </a:lnTo>
                <a:lnTo>
                  <a:pt x="477098" y="44054"/>
                </a:lnTo>
                <a:lnTo>
                  <a:pt x="494316" y="43215"/>
                </a:lnTo>
                <a:lnTo>
                  <a:pt x="500994" y="42145"/>
                </a:lnTo>
                <a:lnTo>
                  <a:pt x="508304" y="40479"/>
                </a:lnTo>
                <a:lnTo>
                  <a:pt x="516034" y="38416"/>
                </a:lnTo>
                <a:lnTo>
                  <a:pt x="523093" y="37040"/>
                </a:lnTo>
                <a:lnTo>
                  <a:pt x="536016" y="35512"/>
                </a:lnTo>
                <a:lnTo>
                  <a:pt x="568168" y="34450"/>
                </a:lnTo>
                <a:lnTo>
                  <a:pt x="614000" y="34299"/>
                </a:lnTo>
                <a:lnTo>
                  <a:pt x="619836" y="33343"/>
                </a:lnTo>
                <a:lnTo>
                  <a:pt x="625632" y="31754"/>
                </a:lnTo>
                <a:lnTo>
                  <a:pt x="631400" y="29741"/>
                </a:lnTo>
                <a:lnTo>
                  <a:pt x="638104" y="28400"/>
                </a:lnTo>
                <a:lnTo>
                  <a:pt x="653172" y="26909"/>
                </a:lnTo>
                <a:lnTo>
                  <a:pt x="673169" y="26070"/>
                </a:lnTo>
                <a:lnTo>
                  <a:pt x="679285" y="25000"/>
                </a:lnTo>
                <a:lnTo>
                  <a:pt x="685267" y="23334"/>
                </a:lnTo>
                <a:lnTo>
                  <a:pt x="691159" y="21271"/>
                </a:lnTo>
                <a:lnTo>
                  <a:pt x="696993" y="19896"/>
                </a:lnTo>
                <a:lnTo>
                  <a:pt x="708555" y="18367"/>
                </a:lnTo>
                <a:lnTo>
                  <a:pt x="737391" y="17386"/>
                </a:lnTo>
                <a:lnTo>
                  <a:pt x="845713" y="17145"/>
                </a:lnTo>
                <a:lnTo>
                  <a:pt x="851464" y="16193"/>
                </a:lnTo>
                <a:lnTo>
                  <a:pt x="857203" y="14605"/>
                </a:lnTo>
                <a:lnTo>
                  <a:pt x="862933" y="12594"/>
                </a:lnTo>
                <a:lnTo>
                  <a:pt x="868659" y="11253"/>
                </a:lnTo>
                <a:lnTo>
                  <a:pt x="880100" y="9764"/>
                </a:lnTo>
                <a:lnTo>
                  <a:pt x="914399" y="8677"/>
                </a:lnTo>
                <a:lnTo>
                  <a:pt x="1025919" y="8572"/>
                </a:lnTo>
                <a:lnTo>
                  <a:pt x="1031608" y="9525"/>
                </a:lnTo>
                <a:lnTo>
                  <a:pt x="1037307" y="11112"/>
                </a:lnTo>
                <a:lnTo>
                  <a:pt x="1043010" y="13123"/>
                </a:lnTo>
                <a:lnTo>
                  <a:pt x="1047765" y="13511"/>
                </a:lnTo>
                <a:lnTo>
                  <a:pt x="1051888" y="12817"/>
                </a:lnTo>
                <a:lnTo>
                  <a:pt x="1055589" y="11402"/>
                </a:lnTo>
                <a:lnTo>
                  <a:pt x="1059008" y="11411"/>
                </a:lnTo>
                <a:lnTo>
                  <a:pt x="1062241" y="12370"/>
                </a:lnTo>
                <a:lnTo>
                  <a:pt x="1065348" y="13962"/>
                </a:lnTo>
                <a:lnTo>
                  <a:pt x="1071341" y="15730"/>
                </a:lnTo>
                <a:lnTo>
                  <a:pt x="1074272" y="16201"/>
                </a:lnTo>
                <a:lnTo>
                  <a:pt x="1077179" y="17468"/>
                </a:lnTo>
                <a:lnTo>
                  <a:pt x="1080070" y="19266"/>
                </a:lnTo>
                <a:lnTo>
                  <a:pt x="1082949" y="21416"/>
                </a:lnTo>
                <a:lnTo>
                  <a:pt x="1086773" y="23802"/>
                </a:lnTo>
                <a:lnTo>
                  <a:pt x="1091228" y="26345"/>
                </a:lnTo>
                <a:lnTo>
                  <a:pt x="1105853" y="342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SMARTPenAnnotation15"/>
          <p:cNvSpPr/>
          <p:nvPr/>
        </p:nvSpPr>
        <p:spPr>
          <a:xfrm>
            <a:off x="5300662" y="3969067"/>
            <a:ext cx="1033546" cy="51435"/>
          </a:xfrm>
          <a:custGeom>
            <a:avLst/>
            <a:gdLst/>
            <a:ahLst/>
            <a:cxnLst/>
            <a:rect l="0" t="0" r="0" b="0"/>
            <a:pathLst>
              <a:path w="1033546" h="51435">
                <a:moveTo>
                  <a:pt x="0" y="0"/>
                </a:moveTo>
                <a:lnTo>
                  <a:pt x="0" y="30102"/>
                </a:lnTo>
                <a:lnTo>
                  <a:pt x="953" y="30546"/>
                </a:lnTo>
                <a:lnTo>
                  <a:pt x="2540" y="29889"/>
                </a:lnTo>
                <a:lnTo>
                  <a:pt x="4551" y="28498"/>
                </a:lnTo>
                <a:lnTo>
                  <a:pt x="6844" y="28524"/>
                </a:lnTo>
                <a:lnTo>
                  <a:pt x="9325" y="29494"/>
                </a:lnTo>
                <a:lnTo>
                  <a:pt x="15601" y="33343"/>
                </a:lnTo>
                <a:lnTo>
                  <a:pt x="18998" y="33869"/>
                </a:lnTo>
                <a:lnTo>
                  <a:pt x="47204" y="34287"/>
                </a:lnTo>
                <a:lnTo>
                  <a:pt x="51472" y="34288"/>
                </a:lnTo>
                <a:lnTo>
                  <a:pt x="55270" y="35241"/>
                </a:lnTo>
                <a:lnTo>
                  <a:pt x="58755" y="36829"/>
                </a:lnTo>
                <a:lnTo>
                  <a:pt x="62029" y="38840"/>
                </a:lnTo>
                <a:lnTo>
                  <a:pt x="65165" y="40181"/>
                </a:lnTo>
                <a:lnTo>
                  <a:pt x="71190" y="41671"/>
                </a:lnTo>
                <a:lnTo>
                  <a:pt x="100961" y="42841"/>
                </a:lnTo>
                <a:lnTo>
                  <a:pt x="121681" y="42860"/>
                </a:lnTo>
                <a:lnTo>
                  <a:pt x="124935" y="43813"/>
                </a:lnTo>
                <a:lnTo>
                  <a:pt x="128058" y="45401"/>
                </a:lnTo>
                <a:lnTo>
                  <a:pt x="131092" y="47413"/>
                </a:lnTo>
                <a:lnTo>
                  <a:pt x="134067" y="47801"/>
                </a:lnTo>
                <a:lnTo>
                  <a:pt x="137004" y="47108"/>
                </a:lnTo>
                <a:lnTo>
                  <a:pt x="139913" y="45693"/>
                </a:lnTo>
                <a:lnTo>
                  <a:pt x="143758" y="45702"/>
                </a:lnTo>
                <a:lnTo>
                  <a:pt x="148226" y="46660"/>
                </a:lnTo>
                <a:lnTo>
                  <a:pt x="153110" y="48252"/>
                </a:lnTo>
                <a:lnTo>
                  <a:pt x="158271" y="49313"/>
                </a:lnTo>
                <a:lnTo>
                  <a:pt x="173684" y="50807"/>
                </a:lnTo>
                <a:lnTo>
                  <a:pt x="203749" y="51398"/>
                </a:lnTo>
                <a:lnTo>
                  <a:pt x="418004" y="51434"/>
                </a:lnTo>
                <a:lnTo>
                  <a:pt x="426307" y="50482"/>
                </a:lnTo>
                <a:lnTo>
                  <a:pt x="433747" y="48895"/>
                </a:lnTo>
                <a:lnTo>
                  <a:pt x="440612" y="46884"/>
                </a:lnTo>
                <a:lnTo>
                  <a:pt x="447094" y="46496"/>
                </a:lnTo>
                <a:lnTo>
                  <a:pt x="453320" y="47190"/>
                </a:lnTo>
                <a:lnTo>
                  <a:pt x="459377" y="48605"/>
                </a:lnTo>
                <a:lnTo>
                  <a:pt x="465318" y="48596"/>
                </a:lnTo>
                <a:lnTo>
                  <a:pt x="471184" y="47637"/>
                </a:lnTo>
                <a:lnTo>
                  <a:pt x="477001" y="46046"/>
                </a:lnTo>
                <a:lnTo>
                  <a:pt x="481831" y="45937"/>
                </a:lnTo>
                <a:lnTo>
                  <a:pt x="486003" y="46817"/>
                </a:lnTo>
                <a:lnTo>
                  <a:pt x="489737" y="48357"/>
                </a:lnTo>
                <a:lnTo>
                  <a:pt x="494131" y="49383"/>
                </a:lnTo>
                <a:lnTo>
                  <a:pt x="509418" y="50827"/>
                </a:lnTo>
                <a:lnTo>
                  <a:pt x="537313" y="51355"/>
                </a:lnTo>
                <a:lnTo>
                  <a:pt x="666149" y="51434"/>
                </a:lnTo>
                <a:lnTo>
                  <a:pt x="674604" y="50482"/>
                </a:lnTo>
                <a:lnTo>
                  <a:pt x="685003" y="48895"/>
                </a:lnTo>
                <a:lnTo>
                  <a:pt x="696699" y="46884"/>
                </a:lnTo>
                <a:lnTo>
                  <a:pt x="705449" y="45544"/>
                </a:lnTo>
                <a:lnTo>
                  <a:pt x="717710" y="44054"/>
                </a:lnTo>
                <a:lnTo>
                  <a:pt x="723266" y="42705"/>
                </a:lnTo>
                <a:lnTo>
                  <a:pt x="728875" y="40852"/>
                </a:lnTo>
                <a:lnTo>
                  <a:pt x="734520" y="38665"/>
                </a:lnTo>
                <a:lnTo>
                  <a:pt x="739234" y="37207"/>
                </a:lnTo>
                <a:lnTo>
                  <a:pt x="743331" y="36235"/>
                </a:lnTo>
                <a:lnTo>
                  <a:pt x="747014" y="35587"/>
                </a:lnTo>
                <a:lnTo>
                  <a:pt x="751374" y="34202"/>
                </a:lnTo>
                <a:lnTo>
                  <a:pt x="756186" y="32326"/>
                </a:lnTo>
                <a:lnTo>
                  <a:pt x="761299" y="30123"/>
                </a:lnTo>
                <a:lnTo>
                  <a:pt x="765660" y="29607"/>
                </a:lnTo>
                <a:lnTo>
                  <a:pt x="769520" y="30216"/>
                </a:lnTo>
                <a:lnTo>
                  <a:pt x="773046" y="31574"/>
                </a:lnTo>
                <a:lnTo>
                  <a:pt x="777301" y="31527"/>
                </a:lnTo>
                <a:lnTo>
                  <a:pt x="782043" y="30543"/>
                </a:lnTo>
                <a:lnTo>
                  <a:pt x="787110" y="28935"/>
                </a:lnTo>
                <a:lnTo>
                  <a:pt x="792392" y="27862"/>
                </a:lnTo>
                <a:lnTo>
                  <a:pt x="807976" y="26353"/>
                </a:lnTo>
                <a:lnTo>
                  <a:pt x="836160" y="24821"/>
                </a:lnTo>
                <a:lnTo>
                  <a:pt x="843190" y="23215"/>
                </a:lnTo>
                <a:lnTo>
                  <a:pt x="850734" y="21192"/>
                </a:lnTo>
                <a:lnTo>
                  <a:pt x="856716" y="20796"/>
                </a:lnTo>
                <a:lnTo>
                  <a:pt x="861657" y="21484"/>
                </a:lnTo>
                <a:lnTo>
                  <a:pt x="865903" y="22895"/>
                </a:lnTo>
                <a:lnTo>
                  <a:pt x="870639" y="22883"/>
                </a:lnTo>
                <a:lnTo>
                  <a:pt x="875700" y="21923"/>
                </a:lnTo>
                <a:lnTo>
                  <a:pt x="880980" y="20330"/>
                </a:lnTo>
                <a:lnTo>
                  <a:pt x="885452" y="19269"/>
                </a:lnTo>
                <a:lnTo>
                  <a:pt x="896298" y="17774"/>
                </a:lnTo>
                <a:lnTo>
                  <a:pt x="927459" y="17170"/>
                </a:lnTo>
                <a:lnTo>
                  <a:pt x="936896" y="17152"/>
                </a:lnTo>
                <a:lnTo>
                  <a:pt x="940827" y="16197"/>
                </a:lnTo>
                <a:lnTo>
                  <a:pt x="945353" y="14608"/>
                </a:lnTo>
                <a:lnTo>
                  <a:pt x="950276" y="12596"/>
                </a:lnTo>
                <a:lnTo>
                  <a:pt x="954510" y="11255"/>
                </a:lnTo>
                <a:lnTo>
                  <a:pt x="961754" y="9765"/>
                </a:lnTo>
                <a:lnTo>
                  <a:pt x="975738" y="8925"/>
                </a:lnTo>
                <a:lnTo>
                  <a:pt x="979105" y="9761"/>
                </a:lnTo>
                <a:lnTo>
                  <a:pt x="981349" y="11269"/>
                </a:lnTo>
                <a:lnTo>
                  <a:pt x="982845" y="13228"/>
                </a:lnTo>
                <a:lnTo>
                  <a:pt x="984795" y="13581"/>
                </a:lnTo>
                <a:lnTo>
                  <a:pt x="987048" y="12864"/>
                </a:lnTo>
                <a:lnTo>
                  <a:pt x="989502" y="11433"/>
                </a:lnTo>
                <a:lnTo>
                  <a:pt x="992091" y="11433"/>
                </a:lnTo>
                <a:lnTo>
                  <a:pt x="994768" y="12384"/>
                </a:lnTo>
                <a:lnTo>
                  <a:pt x="997507" y="13971"/>
                </a:lnTo>
                <a:lnTo>
                  <a:pt x="1000285" y="15029"/>
                </a:lnTo>
                <a:lnTo>
                  <a:pt x="1007792" y="16518"/>
                </a:lnTo>
                <a:lnTo>
                  <a:pt x="1015610" y="17063"/>
                </a:lnTo>
                <a:lnTo>
                  <a:pt x="1027112" y="17138"/>
                </a:lnTo>
                <a:lnTo>
                  <a:pt x="1027641" y="18093"/>
                </a:lnTo>
                <a:lnTo>
                  <a:pt x="1027994" y="19682"/>
                </a:lnTo>
                <a:lnTo>
                  <a:pt x="1028229" y="21694"/>
                </a:lnTo>
                <a:lnTo>
                  <a:pt x="1029339" y="22083"/>
                </a:lnTo>
                <a:lnTo>
                  <a:pt x="1031030" y="21389"/>
                </a:lnTo>
                <a:lnTo>
                  <a:pt x="1033111" y="19975"/>
                </a:lnTo>
                <a:lnTo>
                  <a:pt x="1033545" y="19032"/>
                </a:lnTo>
                <a:lnTo>
                  <a:pt x="1032883" y="18403"/>
                </a:lnTo>
                <a:lnTo>
                  <a:pt x="1028700" y="171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SMARTPenAnnotation16"/>
          <p:cNvSpPr/>
          <p:nvPr/>
        </p:nvSpPr>
        <p:spPr>
          <a:xfrm>
            <a:off x="6363652" y="3900487"/>
            <a:ext cx="8574" cy="41270"/>
          </a:xfrm>
          <a:custGeom>
            <a:avLst/>
            <a:gdLst/>
            <a:ahLst/>
            <a:cxnLst/>
            <a:rect l="0" t="0" r="0" b="0"/>
            <a:pathLst>
              <a:path w="8574" h="41270">
                <a:moveTo>
                  <a:pt x="8573" y="0"/>
                </a:moveTo>
                <a:lnTo>
                  <a:pt x="8573" y="41269"/>
                </a:lnTo>
                <a:lnTo>
                  <a:pt x="8573" y="18782"/>
                </a:lnTo>
                <a:lnTo>
                  <a:pt x="7620" y="18236"/>
                </a:lnTo>
                <a:lnTo>
                  <a:pt x="6033" y="17873"/>
                </a:lnTo>
                <a:lnTo>
                  <a:pt x="4022" y="17630"/>
                </a:lnTo>
                <a:lnTo>
                  <a:pt x="2681" y="19373"/>
                </a:lnTo>
                <a:lnTo>
                  <a:pt x="1787" y="22440"/>
                </a:lnTo>
                <a:lnTo>
                  <a:pt x="0" y="342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SMARTPenAnnotation17"/>
          <p:cNvSpPr/>
          <p:nvPr/>
        </p:nvSpPr>
        <p:spPr>
          <a:xfrm>
            <a:off x="5283517" y="3923747"/>
            <a:ext cx="30657" cy="62466"/>
          </a:xfrm>
          <a:custGeom>
            <a:avLst/>
            <a:gdLst/>
            <a:ahLst/>
            <a:cxnLst/>
            <a:rect l="0" t="0" r="0" b="0"/>
            <a:pathLst>
              <a:path w="30657" h="62466">
                <a:moveTo>
                  <a:pt x="25717" y="11030"/>
                </a:moveTo>
                <a:lnTo>
                  <a:pt x="30269" y="1928"/>
                </a:lnTo>
                <a:lnTo>
                  <a:pt x="30656" y="199"/>
                </a:lnTo>
                <a:lnTo>
                  <a:pt x="29962" y="0"/>
                </a:lnTo>
                <a:lnTo>
                  <a:pt x="28548" y="819"/>
                </a:lnTo>
                <a:lnTo>
                  <a:pt x="27604" y="2318"/>
                </a:lnTo>
                <a:lnTo>
                  <a:pt x="26976" y="4269"/>
                </a:lnTo>
                <a:lnTo>
                  <a:pt x="26556" y="6523"/>
                </a:lnTo>
                <a:lnTo>
                  <a:pt x="26277" y="9930"/>
                </a:lnTo>
                <a:lnTo>
                  <a:pt x="26090" y="14107"/>
                </a:lnTo>
                <a:lnTo>
                  <a:pt x="25883" y="23827"/>
                </a:lnTo>
                <a:lnTo>
                  <a:pt x="25791" y="34498"/>
                </a:lnTo>
                <a:lnTo>
                  <a:pt x="24814" y="39058"/>
                </a:lnTo>
                <a:lnTo>
                  <a:pt x="23210" y="43050"/>
                </a:lnTo>
                <a:lnTo>
                  <a:pt x="18343" y="51751"/>
                </a:lnTo>
                <a:lnTo>
                  <a:pt x="16991" y="52465"/>
                </a:lnTo>
                <a:lnTo>
                  <a:pt x="15137" y="52940"/>
                </a:lnTo>
                <a:lnTo>
                  <a:pt x="8956" y="53837"/>
                </a:lnTo>
                <a:lnTo>
                  <a:pt x="7876" y="54808"/>
                </a:lnTo>
                <a:lnTo>
                  <a:pt x="0" y="624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SMARTPenAnnotation18"/>
          <p:cNvSpPr/>
          <p:nvPr/>
        </p:nvSpPr>
        <p:spPr>
          <a:xfrm>
            <a:off x="6303645" y="3896418"/>
            <a:ext cx="85725" cy="81223"/>
          </a:xfrm>
          <a:custGeom>
            <a:avLst/>
            <a:gdLst/>
            <a:ahLst/>
            <a:cxnLst/>
            <a:rect l="0" t="0" r="0" b="0"/>
            <a:pathLst>
              <a:path w="85725" h="81223">
                <a:moveTo>
                  <a:pt x="68580" y="64077"/>
                </a:moveTo>
                <a:lnTo>
                  <a:pt x="68580" y="52145"/>
                </a:lnTo>
                <a:lnTo>
                  <a:pt x="69532" y="49455"/>
                </a:lnTo>
                <a:lnTo>
                  <a:pt x="71119" y="46709"/>
                </a:lnTo>
                <a:lnTo>
                  <a:pt x="73130" y="43925"/>
                </a:lnTo>
                <a:lnTo>
                  <a:pt x="73518" y="42070"/>
                </a:lnTo>
                <a:lnTo>
                  <a:pt x="72825" y="40833"/>
                </a:lnTo>
                <a:lnTo>
                  <a:pt x="71410" y="40008"/>
                </a:lnTo>
                <a:lnTo>
                  <a:pt x="71419" y="38506"/>
                </a:lnTo>
                <a:lnTo>
                  <a:pt x="72378" y="36552"/>
                </a:lnTo>
                <a:lnTo>
                  <a:pt x="73969" y="34297"/>
                </a:lnTo>
                <a:lnTo>
                  <a:pt x="75030" y="31841"/>
                </a:lnTo>
                <a:lnTo>
                  <a:pt x="75737" y="29251"/>
                </a:lnTo>
                <a:lnTo>
                  <a:pt x="76208" y="26572"/>
                </a:lnTo>
                <a:lnTo>
                  <a:pt x="76523" y="23834"/>
                </a:lnTo>
                <a:lnTo>
                  <a:pt x="76733" y="21056"/>
                </a:lnTo>
                <a:lnTo>
                  <a:pt x="77127" y="13134"/>
                </a:lnTo>
                <a:lnTo>
                  <a:pt x="79681" y="15400"/>
                </a:lnTo>
                <a:lnTo>
                  <a:pt x="81696" y="17339"/>
                </a:lnTo>
                <a:lnTo>
                  <a:pt x="83039" y="19583"/>
                </a:lnTo>
                <a:lnTo>
                  <a:pt x="83934" y="22031"/>
                </a:lnTo>
                <a:lnTo>
                  <a:pt x="85620" y="29333"/>
                </a:lnTo>
                <a:lnTo>
                  <a:pt x="85678" y="27045"/>
                </a:lnTo>
                <a:lnTo>
                  <a:pt x="85724" y="8474"/>
                </a:lnTo>
                <a:lnTo>
                  <a:pt x="84772" y="6053"/>
                </a:lnTo>
                <a:lnTo>
                  <a:pt x="83184" y="3487"/>
                </a:lnTo>
                <a:lnTo>
                  <a:pt x="81174" y="823"/>
                </a:lnTo>
                <a:lnTo>
                  <a:pt x="79833" y="0"/>
                </a:lnTo>
                <a:lnTo>
                  <a:pt x="78939" y="404"/>
                </a:lnTo>
                <a:lnTo>
                  <a:pt x="78343" y="1626"/>
                </a:lnTo>
                <a:lnTo>
                  <a:pt x="77946" y="3393"/>
                </a:lnTo>
                <a:lnTo>
                  <a:pt x="77682" y="5523"/>
                </a:lnTo>
                <a:lnTo>
                  <a:pt x="77505" y="7896"/>
                </a:lnTo>
                <a:lnTo>
                  <a:pt x="77387" y="10430"/>
                </a:lnTo>
                <a:lnTo>
                  <a:pt x="77256" y="15786"/>
                </a:lnTo>
                <a:lnTo>
                  <a:pt x="77153" y="62900"/>
                </a:lnTo>
                <a:lnTo>
                  <a:pt x="77153" y="30008"/>
                </a:lnTo>
                <a:lnTo>
                  <a:pt x="77153" y="34403"/>
                </a:lnTo>
                <a:lnTo>
                  <a:pt x="78105" y="36674"/>
                </a:lnTo>
                <a:lnTo>
                  <a:pt x="79692" y="39141"/>
                </a:lnTo>
                <a:lnTo>
                  <a:pt x="81703" y="41738"/>
                </a:lnTo>
                <a:lnTo>
                  <a:pt x="83043" y="44422"/>
                </a:lnTo>
                <a:lnTo>
                  <a:pt x="83937" y="47163"/>
                </a:lnTo>
                <a:lnTo>
                  <a:pt x="84533" y="49943"/>
                </a:lnTo>
                <a:lnTo>
                  <a:pt x="83977" y="53702"/>
                </a:lnTo>
                <a:lnTo>
                  <a:pt x="82655" y="58113"/>
                </a:lnTo>
                <a:lnTo>
                  <a:pt x="78239" y="69778"/>
                </a:lnTo>
                <a:lnTo>
                  <a:pt x="76924" y="70735"/>
                </a:lnTo>
                <a:lnTo>
                  <a:pt x="75095" y="71373"/>
                </a:lnTo>
                <a:lnTo>
                  <a:pt x="72923" y="71799"/>
                </a:lnTo>
                <a:lnTo>
                  <a:pt x="71475" y="73035"/>
                </a:lnTo>
                <a:lnTo>
                  <a:pt x="70510" y="74811"/>
                </a:lnTo>
                <a:lnTo>
                  <a:pt x="68961" y="79955"/>
                </a:lnTo>
                <a:lnTo>
                  <a:pt x="67881" y="80378"/>
                </a:lnTo>
                <a:lnTo>
                  <a:pt x="66209" y="80659"/>
                </a:lnTo>
                <a:lnTo>
                  <a:pt x="64141" y="80846"/>
                </a:lnTo>
                <a:lnTo>
                  <a:pt x="61811" y="80971"/>
                </a:lnTo>
                <a:lnTo>
                  <a:pt x="56681" y="81110"/>
                </a:lnTo>
                <a:lnTo>
                  <a:pt x="0" y="812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SMARTPenAnnotation19"/>
          <p:cNvSpPr/>
          <p:nvPr/>
        </p:nvSpPr>
        <p:spPr>
          <a:xfrm>
            <a:off x="5317807" y="3806221"/>
            <a:ext cx="934403" cy="77122"/>
          </a:xfrm>
          <a:custGeom>
            <a:avLst/>
            <a:gdLst/>
            <a:ahLst/>
            <a:cxnLst/>
            <a:rect l="0" t="0" r="0" b="0"/>
            <a:pathLst>
              <a:path w="934403" h="77122">
                <a:moveTo>
                  <a:pt x="0" y="51404"/>
                </a:moveTo>
                <a:lnTo>
                  <a:pt x="0" y="55954"/>
                </a:lnTo>
                <a:lnTo>
                  <a:pt x="953" y="56343"/>
                </a:lnTo>
                <a:lnTo>
                  <a:pt x="2540" y="55649"/>
                </a:lnTo>
                <a:lnTo>
                  <a:pt x="4551" y="54234"/>
                </a:lnTo>
                <a:lnTo>
                  <a:pt x="6844" y="54243"/>
                </a:lnTo>
                <a:lnTo>
                  <a:pt x="9325" y="55201"/>
                </a:lnTo>
                <a:lnTo>
                  <a:pt x="11932" y="56793"/>
                </a:lnTo>
                <a:lnTo>
                  <a:pt x="14622" y="56901"/>
                </a:lnTo>
                <a:lnTo>
                  <a:pt x="17368" y="56021"/>
                </a:lnTo>
                <a:lnTo>
                  <a:pt x="20151" y="54482"/>
                </a:lnTo>
                <a:lnTo>
                  <a:pt x="25783" y="52772"/>
                </a:lnTo>
                <a:lnTo>
                  <a:pt x="45409" y="51524"/>
                </a:lnTo>
                <a:lnTo>
                  <a:pt x="57123" y="51428"/>
                </a:lnTo>
                <a:lnTo>
                  <a:pt x="59990" y="50467"/>
                </a:lnTo>
                <a:lnTo>
                  <a:pt x="63806" y="48874"/>
                </a:lnTo>
                <a:lnTo>
                  <a:pt x="68255" y="46860"/>
                </a:lnTo>
                <a:lnTo>
                  <a:pt x="72174" y="46470"/>
                </a:lnTo>
                <a:lnTo>
                  <a:pt x="75738" y="47162"/>
                </a:lnTo>
                <a:lnTo>
                  <a:pt x="79067" y="48575"/>
                </a:lnTo>
                <a:lnTo>
                  <a:pt x="92854" y="50566"/>
                </a:lnTo>
                <a:lnTo>
                  <a:pt x="104453" y="51155"/>
                </a:lnTo>
                <a:lnTo>
                  <a:pt x="113416" y="48753"/>
                </a:lnTo>
                <a:lnTo>
                  <a:pt x="118473" y="46779"/>
                </a:lnTo>
                <a:lnTo>
                  <a:pt x="127560" y="44511"/>
                </a:lnTo>
                <a:lnTo>
                  <a:pt x="139332" y="42046"/>
                </a:lnTo>
                <a:lnTo>
                  <a:pt x="152896" y="39450"/>
                </a:lnTo>
                <a:lnTo>
                  <a:pt x="164795" y="37719"/>
                </a:lnTo>
                <a:lnTo>
                  <a:pt x="185638" y="35797"/>
                </a:lnTo>
                <a:lnTo>
                  <a:pt x="194244" y="34332"/>
                </a:lnTo>
                <a:lnTo>
                  <a:pt x="201886" y="32402"/>
                </a:lnTo>
                <a:lnTo>
                  <a:pt x="208886" y="30164"/>
                </a:lnTo>
                <a:lnTo>
                  <a:pt x="215457" y="28671"/>
                </a:lnTo>
                <a:lnTo>
                  <a:pt x="227839" y="27013"/>
                </a:lnTo>
                <a:lnTo>
                  <a:pt x="234760" y="25618"/>
                </a:lnTo>
                <a:lnTo>
                  <a:pt x="242232" y="23736"/>
                </a:lnTo>
                <a:lnTo>
                  <a:pt x="250070" y="21529"/>
                </a:lnTo>
                <a:lnTo>
                  <a:pt x="258153" y="20057"/>
                </a:lnTo>
                <a:lnTo>
                  <a:pt x="274755" y="18422"/>
                </a:lnTo>
                <a:lnTo>
                  <a:pt x="283182" y="17033"/>
                </a:lnTo>
                <a:lnTo>
                  <a:pt x="291658" y="15155"/>
                </a:lnTo>
                <a:lnTo>
                  <a:pt x="300166" y="12950"/>
                </a:lnTo>
                <a:lnTo>
                  <a:pt x="307744" y="11481"/>
                </a:lnTo>
                <a:lnTo>
                  <a:pt x="329414" y="9412"/>
                </a:lnTo>
                <a:lnTo>
                  <a:pt x="358165" y="7847"/>
                </a:lnTo>
                <a:lnTo>
                  <a:pt x="367364" y="6173"/>
                </a:lnTo>
                <a:lnTo>
                  <a:pt x="376355" y="4105"/>
                </a:lnTo>
                <a:lnTo>
                  <a:pt x="393964" y="1807"/>
                </a:lnTo>
                <a:lnTo>
                  <a:pt x="419942" y="513"/>
                </a:lnTo>
                <a:lnTo>
                  <a:pt x="445738" y="130"/>
                </a:lnTo>
                <a:lnTo>
                  <a:pt x="480054" y="0"/>
                </a:lnTo>
                <a:lnTo>
                  <a:pt x="488628" y="942"/>
                </a:lnTo>
                <a:lnTo>
                  <a:pt x="497202" y="2523"/>
                </a:lnTo>
                <a:lnTo>
                  <a:pt x="505776" y="4529"/>
                </a:lnTo>
                <a:lnTo>
                  <a:pt x="522921" y="6758"/>
                </a:lnTo>
                <a:lnTo>
                  <a:pt x="540067" y="8701"/>
                </a:lnTo>
                <a:lnTo>
                  <a:pt x="548639" y="10553"/>
                </a:lnTo>
                <a:lnTo>
                  <a:pt x="557212" y="12740"/>
                </a:lnTo>
                <a:lnTo>
                  <a:pt x="565785" y="14198"/>
                </a:lnTo>
                <a:lnTo>
                  <a:pt x="591502" y="16250"/>
                </a:lnTo>
                <a:lnTo>
                  <a:pt x="619125" y="17810"/>
                </a:lnTo>
                <a:lnTo>
                  <a:pt x="630872" y="19483"/>
                </a:lnTo>
                <a:lnTo>
                  <a:pt x="643467" y="21551"/>
                </a:lnTo>
                <a:lnTo>
                  <a:pt x="654720" y="23882"/>
                </a:lnTo>
                <a:lnTo>
                  <a:pt x="665080" y="26388"/>
                </a:lnTo>
                <a:lnTo>
                  <a:pt x="674844" y="29012"/>
                </a:lnTo>
                <a:lnTo>
                  <a:pt x="684211" y="30761"/>
                </a:lnTo>
                <a:lnTo>
                  <a:pt x="702239" y="32704"/>
                </a:lnTo>
                <a:lnTo>
                  <a:pt x="710094" y="35127"/>
                </a:lnTo>
                <a:lnTo>
                  <a:pt x="717236" y="38648"/>
                </a:lnTo>
                <a:lnTo>
                  <a:pt x="723902" y="42900"/>
                </a:lnTo>
                <a:lnTo>
                  <a:pt x="730252" y="45734"/>
                </a:lnTo>
                <a:lnTo>
                  <a:pt x="736390" y="47624"/>
                </a:lnTo>
                <a:lnTo>
                  <a:pt x="742386" y="48884"/>
                </a:lnTo>
                <a:lnTo>
                  <a:pt x="749242" y="50676"/>
                </a:lnTo>
                <a:lnTo>
                  <a:pt x="756670" y="52824"/>
                </a:lnTo>
                <a:lnTo>
                  <a:pt x="764479" y="55208"/>
                </a:lnTo>
                <a:lnTo>
                  <a:pt x="771591" y="56797"/>
                </a:lnTo>
                <a:lnTo>
                  <a:pt x="784571" y="58564"/>
                </a:lnTo>
                <a:lnTo>
                  <a:pt x="790700" y="59987"/>
                </a:lnTo>
                <a:lnTo>
                  <a:pt x="796691" y="61888"/>
                </a:lnTo>
                <a:lnTo>
                  <a:pt x="802590" y="64109"/>
                </a:lnTo>
                <a:lnTo>
                  <a:pt x="809380" y="65588"/>
                </a:lnTo>
                <a:lnTo>
                  <a:pt x="832589" y="67671"/>
                </a:lnTo>
                <a:lnTo>
                  <a:pt x="856611" y="68289"/>
                </a:lnTo>
                <a:lnTo>
                  <a:pt x="869983" y="68433"/>
                </a:lnTo>
                <a:lnTo>
                  <a:pt x="875264" y="69424"/>
                </a:lnTo>
                <a:lnTo>
                  <a:pt x="879737" y="71037"/>
                </a:lnTo>
                <a:lnTo>
                  <a:pt x="883671" y="73065"/>
                </a:lnTo>
                <a:lnTo>
                  <a:pt x="887247" y="73465"/>
                </a:lnTo>
                <a:lnTo>
                  <a:pt x="890583" y="72779"/>
                </a:lnTo>
                <a:lnTo>
                  <a:pt x="893759" y="71369"/>
                </a:lnTo>
                <a:lnTo>
                  <a:pt x="896829" y="71381"/>
                </a:lnTo>
                <a:lnTo>
                  <a:pt x="899829" y="72342"/>
                </a:lnTo>
                <a:lnTo>
                  <a:pt x="902781" y="73935"/>
                </a:lnTo>
                <a:lnTo>
                  <a:pt x="911141" y="75705"/>
                </a:lnTo>
                <a:lnTo>
                  <a:pt x="934402" y="771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SMARTPenAnnotation20"/>
          <p:cNvSpPr/>
          <p:nvPr/>
        </p:nvSpPr>
        <p:spPr>
          <a:xfrm>
            <a:off x="5274945" y="3703320"/>
            <a:ext cx="1" cy="17146"/>
          </a:xfrm>
          <a:custGeom>
            <a:avLst/>
            <a:gdLst/>
            <a:ahLst/>
            <a:cxnLst/>
            <a:rect l="0" t="0" r="0" b="0"/>
            <a:pathLst>
              <a:path w="1" h="17146">
                <a:moveTo>
                  <a:pt x="0" y="0"/>
                </a:moveTo>
                <a:lnTo>
                  <a:pt x="0" y="171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SMARTPenAnnotation21"/>
          <p:cNvSpPr/>
          <p:nvPr/>
        </p:nvSpPr>
        <p:spPr>
          <a:xfrm>
            <a:off x="5266372" y="3638464"/>
            <a:ext cx="1080136" cy="82002"/>
          </a:xfrm>
          <a:custGeom>
            <a:avLst/>
            <a:gdLst/>
            <a:ahLst/>
            <a:cxnLst/>
            <a:rect l="0" t="0" r="0" b="0"/>
            <a:pathLst>
              <a:path w="1080136" h="82002">
                <a:moveTo>
                  <a:pt x="0" y="82001"/>
                </a:moveTo>
                <a:lnTo>
                  <a:pt x="4551" y="77450"/>
                </a:lnTo>
                <a:lnTo>
                  <a:pt x="6844" y="76109"/>
                </a:lnTo>
                <a:lnTo>
                  <a:pt x="11932" y="74620"/>
                </a:lnTo>
                <a:lnTo>
                  <a:pt x="14622" y="73270"/>
                </a:lnTo>
                <a:lnTo>
                  <a:pt x="17368" y="71418"/>
                </a:lnTo>
                <a:lnTo>
                  <a:pt x="20151" y="69231"/>
                </a:lnTo>
                <a:lnTo>
                  <a:pt x="22959" y="68725"/>
                </a:lnTo>
                <a:lnTo>
                  <a:pt x="25784" y="69340"/>
                </a:lnTo>
                <a:lnTo>
                  <a:pt x="28619" y="70703"/>
                </a:lnTo>
                <a:lnTo>
                  <a:pt x="31462" y="70659"/>
                </a:lnTo>
                <a:lnTo>
                  <a:pt x="34309" y="69677"/>
                </a:lnTo>
                <a:lnTo>
                  <a:pt x="37160" y="68070"/>
                </a:lnTo>
                <a:lnTo>
                  <a:pt x="45408" y="66284"/>
                </a:lnTo>
                <a:lnTo>
                  <a:pt x="78465" y="64939"/>
                </a:lnTo>
                <a:lnTo>
                  <a:pt x="83743" y="63959"/>
                </a:lnTo>
                <a:lnTo>
                  <a:pt x="90118" y="62353"/>
                </a:lnTo>
                <a:lnTo>
                  <a:pt x="97226" y="60329"/>
                </a:lnTo>
                <a:lnTo>
                  <a:pt x="110204" y="58082"/>
                </a:lnTo>
                <a:lnTo>
                  <a:pt x="138609" y="56638"/>
                </a:lnTo>
                <a:lnTo>
                  <a:pt x="173428" y="56330"/>
                </a:lnTo>
                <a:lnTo>
                  <a:pt x="261761" y="56284"/>
                </a:lnTo>
                <a:lnTo>
                  <a:pt x="281120" y="53743"/>
                </a:lnTo>
                <a:lnTo>
                  <a:pt x="290284" y="51732"/>
                </a:lnTo>
                <a:lnTo>
                  <a:pt x="310680" y="49439"/>
                </a:lnTo>
                <a:lnTo>
                  <a:pt x="398123" y="41661"/>
                </a:lnTo>
                <a:lnTo>
                  <a:pt x="420673" y="38915"/>
                </a:lnTo>
                <a:lnTo>
                  <a:pt x="440469" y="36132"/>
                </a:lnTo>
                <a:lnTo>
                  <a:pt x="457476" y="34276"/>
                </a:lnTo>
                <a:lnTo>
                  <a:pt x="486533" y="32215"/>
                </a:lnTo>
                <a:lnTo>
                  <a:pt x="499615" y="30713"/>
                </a:lnTo>
                <a:lnTo>
                  <a:pt x="512147" y="28759"/>
                </a:lnTo>
                <a:lnTo>
                  <a:pt x="524311" y="26504"/>
                </a:lnTo>
                <a:lnTo>
                  <a:pt x="547988" y="23998"/>
                </a:lnTo>
                <a:lnTo>
                  <a:pt x="572163" y="22884"/>
                </a:lnTo>
                <a:lnTo>
                  <a:pt x="598782" y="22389"/>
                </a:lnTo>
                <a:lnTo>
                  <a:pt x="612548" y="21304"/>
                </a:lnTo>
                <a:lnTo>
                  <a:pt x="626488" y="19629"/>
                </a:lnTo>
                <a:lnTo>
                  <a:pt x="640544" y="17560"/>
                </a:lnTo>
                <a:lnTo>
                  <a:pt x="689181" y="12720"/>
                </a:lnTo>
                <a:lnTo>
                  <a:pt x="743500" y="8347"/>
                </a:lnTo>
                <a:lnTo>
                  <a:pt x="780343" y="6403"/>
                </a:lnTo>
                <a:lnTo>
                  <a:pt x="809416" y="5539"/>
                </a:lnTo>
                <a:lnTo>
                  <a:pt x="835990" y="4203"/>
                </a:lnTo>
                <a:lnTo>
                  <a:pt x="849744" y="2513"/>
                </a:lnTo>
                <a:lnTo>
                  <a:pt x="875821" y="0"/>
                </a:lnTo>
                <a:lnTo>
                  <a:pt x="896937" y="2059"/>
                </a:lnTo>
                <a:lnTo>
                  <a:pt x="929440" y="4022"/>
                </a:lnTo>
                <a:lnTo>
                  <a:pt x="958649" y="4603"/>
                </a:lnTo>
                <a:lnTo>
                  <a:pt x="1025303" y="4842"/>
                </a:lnTo>
                <a:lnTo>
                  <a:pt x="1042113" y="7385"/>
                </a:lnTo>
                <a:lnTo>
                  <a:pt x="1051929" y="9397"/>
                </a:lnTo>
                <a:lnTo>
                  <a:pt x="1065376" y="11632"/>
                </a:lnTo>
                <a:lnTo>
                  <a:pt x="1080135" y="134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SMARTPenAnnotation22"/>
          <p:cNvSpPr/>
          <p:nvPr/>
        </p:nvSpPr>
        <p:spPr>
          <a:xfrm>
            <a:off x="5360670" y="3514725"/>
            <a:ext cx="1054418" cy="34291"/>
          </a:xfrm>
          <a:custGeom>
            <a:avLst/>
            <a:gdLst/>
            <a:ahLst/>
            <a:cxnLst/>
            <a:rect l="0" t="0" r="0" b="0"/>
            <a:pathLst>
              <a:path w="1054418" h="34291">
                <a:moveTo>
                  <a:pt x="0" y="34290"/>
                </a:moveTo>
                <a:lnTo>
                  <a:pt x="27375" y="33337"/>
                </a:lnTo>
                <a:lnTo>
                  <a:pt x="37300" y="31750"/>
                </a:lnTo>
                <a:lnTo>
                  <a:pt x="47727" y="29739"/>
                </a:lnTo>
                <a:lnTo>
                  <a:pt x="55630" y="29350"/>
                </a:lnTo>
                <a:lnTo>
                  <a:pt x="61851" y="30045"/>
                </a:lnTo>
                <a:lnTo>
                  <a:pt x="66952" y="31460"/>
                </a:lnTo>
                <a:lnTo>
                  <a:pt x="80239" y="30492"/>
                </a:lnTo>
                <a:lnTo>
                  <a:pt x="87782" y="28900"/>
                </a:lnTo>
                <a:lnTo>
                  <a:pt x="94717" y="28792"/>
                </a:lnTo>
                <a:lnTo>
                  <a:pt x="101244" y="29672"/>
                </a:lnTo>
                <a:lnTo>
                  <a:pt x="107501" y="31211"/>
                </a:lnTo>
                <a:lnTo>
                  <a:pt x="122073" y="30381"/>
                </a:lnTo>
                <a:lnTo>
                  <a:pt x="129959" y="28826"/>
                </a:lnTo>
                <a:lnTo>
                  <a:pt x="143802" y="29639"/>
                </a:lnTo>
                <a:lnTo>
                  <a:pt x="150160" y="31189"/>
                </a:lnTo>
                <a:lnTo>
                  <a:pt x="167385" y="30372"/>
                </a:lnTo>
                <a:lnTo>
                  <a:pt x="177312" y="28820"/>
                </a:lnTo>
                <a:lnTo>
                  <a:pt x="186788" y="27786"/>
                </a:lnTo>
                <a:lnTo>
                  <a:pt x="195963" y="27096"/>
                </a:lnTo>
                <a:lnTo>
                  <a:pt x="222527" y="26126"/>
                </a:lnTo>
                <a:lnTo>
                  <a:pt x="275307" y="25798"/>
                </a:lnTo>
                <a:lnTo>
                  <a:pt x="290218" y="24819"/>
                </a:lnTo>
                <a:lnTo>
                  <a:pt x="303969" y="23213"/>
                </a:lnTo>
                <a:lnTo>
                  <a:pt x="316945" y="21190"/>
                </a:lnTo>
                <a:lnTo>
                  <a:pt x="329407" y="19842"/>
                </a:lnTo>
                <a:lnTo>
                  <a:pt x="341524" y="18943"/>
                </a:lnTo>
                <a:lnTo>
                  <a:pt x="365149" y="17944"/>
                </a:lnTo>
                <a:lnTo>
                  <a:pt x="398916" y="17381"/>
                </a:lnTo>
                <a:lnTo>
                  <a:pt x="522699" y="17147"/>
                </a:lnTo>
                <a:lnTo>
                  <a:pt x="535156" y="16193"/>
                </a:lnTo>
                <a:lnTo>
                  <a:pt x="547271" y="14606"/>
                </a:lnTo>
                <a:lnTo>
                  <a:pt x="559157" y="12594"/>
                </a:lnTo>
                <a:lnTo>
                  <a:pt x="570891" y="11253"/>
                </a:lnTo>
                <a:lnTo>
                  <a:pt x="582524" y="10360"/>
                </a:lnTo>
                <a:lnTo>
                  <a:pt x="605610" y="9367"/>
                </a:lnTo>
                <a:lnTo>
                  <a:pt x="640026" y="8808"/>
                </a:lnTo>
                <a:lnTo>
                  <a:pt x="662916" y="8677"/>
                </a:lnTo>
                <a:lnTo>
                  <a:pt x="675306" y="7689"/>
                </a:lnTo>
                <a:lnTo>
                  <a:pt x="688329" y="6079"/>
                </a:lnTo>
                <a:lnTo>
                  <a:pt x="701773" y="4052"/>
                </a:lnTo>
                <a:lnTo>
                  <a:pt x="726871" y="4341"/>
                </a:lnTo>
                <a:lnTo>
                  <a:pt x="738898" y="5751"/>
                </a:lnTo>
                <a:lnTo>
                  <a:pt x="762421" y="4778"/>
                </a:lnTo>
                <a:lnTo>
                  <a:pt x="774028" y="3185"/>
                </a:lnTo>
                <a:lnTo>
                  <a:pt x="797085" y="3955"/>
                </a:lnTo>
                <a:lnTo>
                  <a:pt x="808567" y="5495"/>
                </a:lnTo>
                <a:lnTo>
                  <a:pt x="831485" y="4664"/>
                </a:lnTo>
                <a:lnTo>
                  <a:pt x="842931" y="3109"/>
                </a:lnTo>
                <a:lnTo>
                  <a:pt x="853418" y="2073"/>
                </a:lnTo>
                <a:lnTo>
                  <a:pt x="863268" y="1382"/>
                </a:lnTo>
                <a:lnTo>
                  <a:pt x="893323" y="409"/>
                </a:lnTo>
                <a:lnTo>
                  <a:pt x="10544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SMARTPenAnnotation23"/>
          <p:cNvSpPr/>
          <p:nvPr/>
        </p:nvSpPr>
        <p:spPr>
          <a:xfrm>
            <a:off x="5309234" y="3334702"/>
            <a:ext cx="1105854" cy="68581"/>
          </a:xfrm>
          <a:custGeom>
            <a:avLst/>
            <a:gdLst/>
            <a:ahLst/>
            <a:cxnLst/>
            <a:rect l="0" t="0" r="0" b="0"/>
            <a:pathLst>
              <a:path w="1105854" h="68581">
                <a:moveTo>
                  <a:pt x="0" y="68580"/>
                </a:moveTo>
                <a:lnTo>
                  <a:pt x="26424" y="67627"/>
                </a:lnTo>
                <a:lnTo>
                  <a:pt x="34761" y="66040"/>
                </a:lnTo>
                <a:lnTo>
                  <a:pt x="43176" y="64029"/>
                </a:lnTo>
                <a:lnTo>
                  <a:pt x="50692" y="62689"/>
                </a:lnTo>
                <a:lnTo>
                  <a:pt x="64123" y="61199"/>
                </a:lnTo>
                <a:lnTo>
                  <a:pt x="70371" y="59850"/>
                </a:lnTo>
                <a:lnTo>
                  <a:pt x="76442" y="57997"/>
                </a:lnTo>
                <a:lnTo>
                  <a:pt x="89220" y="53399"/>
                </a:lnTo>
                <a:lnTo>
                  <a:pt x="104423" y="48181"/>
                </a:lnTo>
                <a:lnTo>
                  <a:pt x="112478" y="46408"/>
                </a:lnTo>
                <a:lnTo>
                  <a:pt x="138419" y="42960"/>
                </a:lnTo>
                <a:lnTo>
                  <a:pt x="148477" y="41023"/>
                </a:lnTo>
                <a:lnTo>
                  <a:pt x="158993" y="38778"/>
                </a:lnTo>
                <a:lnTo>
                  <a:pt x="172671" y="36330"/>
                </a:lnTo>
                <a:lnTo>
                  <a:pt x="205648" y="31069"/>
                </a:lnTo>
                <a:lnTo>
                  <a:pt x="220919" y="29285"/>
                </a:lnTo>
                <a:lnTo>
                  <a:pt x="248046" y="27303"/>
                </a:lnTo>
                <a:lnTo>
                  <a:pt x="260615" y="25822"/>
                </a:lnTo>
                <a:lnTo>
                  <a:pt x="272803" y="23882"/>
                </a:lnTo>
                <a:lnTo>
                  <a:pt x="284739" y="21637"/>
                </a:lnTo>
                <a:lnTo>
                  <a:pt x="297459" y="20140"/>
                </a:lnTo>
                <a:lnTo>
                  <a:pt x="324292" y="18476"/>
                </a:lnTo>
                <a:lnTo>
                  <a:pt x="349553" y="17737"/>
                </a:lnTo>
                <a:lnTo>
                  <a:pt x="414261" y="17223"/>
                </a:lnTo>
                <a:lnTo>
                  <a:pt x="850150" y="17145"/>
                </a:lnTo>
                <a:lnTo>
                  <a:pt x="862042" y="18098"/>
                </a:lnTo>
                <a:lnTo>
                  <a:pt x="873779" y="19685"/>
                </a:lnTo>
                <a:lnTo>
                  <a:pt x="885415" y="21696"/>
                </a:lnTo>
                <a:lnTo>
                  <a:pt x="911043" y="21390"/>
                </a:lnTo>
                <a:lnTo>
                  <a:pt x="924544" y="19975"/>
                </a:lnTo>
                <a:lnTo>
                  <a:pt x="957199" y="17984"/>
                </a:lnTo>
                <a:lnTo>
                  <a:pt x="981047" y="17518"/>
                </a:lnTo>
                <a:lnTo>
                  <a:pt x="1012284" y="15406"/>
                </a:lnTo>
                <a:lnTo>
                  <a:pt x="1033948" y="12176"/>
                </a:lnTo>
                <a:lnTo>
                  <a:pt x="110585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8" name="SMARTPenAnnotation24"/>
          <p:cNvSpPr/>
          <p:nvPr/>
        </p:nvSpPr>
        <p:spPr>
          <a:xfrm>
            <a:off x="5300662" y="3197542"/>
            <a:ext cx="1122998" cy="25719"/>
          </a:xfrm>
          <a:custGeom>
            <a:avLst/>
            <a:gdLst/>
            <a:ahLst/>
            <a:cxnLst/>
            <a:rect l="0" t="0" r="0" b="0"/>
            <a:pathLst>
              <a:path w="1122998" h="25719">
                <a:moveTo>
                  <a:pt x="0" y="25718"/>
                </a:moveTo>
                <a:lnTo>
                  <a:pt x="59160" y="12065"/>
                </a:lnTo>
                <a:lnTo>
                  <a:pt x="100400" y="8044"/>
                </a:lnTo>
                <a:lnTo>
                  <a:pt x="151706" y="5362"/>
                </a:lnTo>
                <a:lnTo>
                  <a:pt x="209723" y="3575"/>
                </a:lnTo>
                <a:lnTo>
                  <a:pt x="363086" y="4129"/>
                </a:lnTo>
                <a:lnTo>
                  <a:pt x="634313" y="7256"/>
                </a:lnTo>
                <a:lnTo>
                  <a:pt x="112299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SMARTPenAnnotation25"/>
          <p:cNvSpPr/>
          <p:nvPr/>
        </p:nvSpPr>
        <p:spPr>
          <a:xfrm>
            <a:off x="5292090" y="3052405"/>
            <a:ext cx="1285876" cy="93703"/>
          </a:xfrm>
          <a:custGeom>
            <a:avLst/>
            <a:gdLst/>
            <a:ahLst/>
            <a:cxnLst/>
            <a:rect l="0" t="0" r="0" b="0"/>
            <a:pathLst>
              <a:path w="1285876" h="93703">
                <a:moveTo>
                  <a:pt x="0" y="93702"/>
                </a:moveTo>
                <a:lnTo>
                  <a:pt x="4551" y="84601"/>
                </a:lnTo>
                <a:lnTo>
                  <a:pt x="6843" y="80967"/>
                </a:lnTo>
                <a:lnTo>
                  <a:pt x="9324" y="77592"/>
                </a:lnTo>
                <a:lnTo>
                  <a:pt x="11931" y="74390"/>
                </a:lnTo>
                <a:lnTo>
                  <a:pt x="14622" y="72255"/>
                </a:lnTo>
                <a:lnTo>
                  <a:pt x="17367" y="70831"/>
                </a:lnTo>
                <a:lnTo>
                  <a:pt x="20150" y="69882"/>
                </a:lnTo>
                <a:lnTo>
                  <a:pt x="22959" y="68297"/>
                </a:lnTo>
                <a:lnTo>
                  <a:pt x="25783" y="66288"/>
                </a:lnTo>
                <a:lnTo>
                  <a:pt x="28619" y="63996"/>
                </a:lnTo>
                <a:lnTo>
                  <a:pt x="32414" y="62468"/>
                </a:lnTo>
                <a:lnTo>
                  <a:pt x="41711" y="60770"/>
                </a:lnTo>
                <a:lnTo>
                  <a:pt x="46857" y="59365"/>
                </a:lnTo>
                <a:lnTo>
                  <a:pt x="52193" y="57476"/>
                </a:lnTo>
                <a:lnTo>
                  <a:pt x="57655" y="55264"/>
                </a:lnTo>
                <a:lnTo>
                  <a:pt x="68804" y="52806"/>
                </a:lnTo>
                <a:lnTo>
                  <a:pt x="81062" y="50761"/>
                </a:lnTo>
                <a:lnTo>
                  <a:pt x="88331" y="48882"/>
                </a:lnTo>
                <a:lnTo>
                  <a:pt x="96035" y="46677"/>
                </a:lnTo>
                <a:lnTo>
                  <a:pt x="112215" y="44227"/>
                </a:lnTo>
                <a:lnTo>
                  <a:pt x="128930" y="42186"/>
                </a:lnTo>
                <a:lnTo>
                  <a:pt x="137388" y="40308"/>
                </a:lnTo>
                <a:lnTo>
                  <a:pt x="176045" y="30450"/>
                </a:lnTo>
                <a:lnTo>
                  <a:pt x="189754" y="27721"/>
                </a:lnTo>
                <a:lnTo>
                  <a:pt x="222765" y="22150"/>
                </a:lnTo>
                <a:lnTo>
                  <a:pt x="264741" y="16498"/>
                </a:lnTo>
                <a:lnTo>
                  <a:pt x="287936" y="13658"/>
                </a:lnTo>
                <a:lnTo>
                  <a:pt x="307210" y="11764"/>
                </a:lnTo>
                <a:lnTo>
                  <a:pt x="338785" y="9661"/>
                </a:lnTo>
                <a:lnTo>
                  <a:pt x="352539" y="8147"/>
                </a:lnTo>
                <a:lnTo>
                  <a:pt x="365518" y="6185"/>
                </a:lnTo>
                <a:lnTo>
                  <a:pt x="377981" y="3925"/>
                </a:lnTo>
                <a:lnTo>
                  <a:pt x="404529" y="1414"/>
                </a:lnTo>
                <a:lnTo>
                  <a:pt x="443710" y="0"/>
                </a:lnTo>
                <a:lnTo>
                  <a:pt x="481989" y="2121"/>
                </a:lnTo>
                <a:lnTo>
                  <a:pt x="509493" y="4422"/>
                </a:lnTo>
                <a:lnTo>
                  <a:pt x="537590" y="2269"/>
                </a:lnTo>
                <a:lnTo>
                  <a:pt x="565954" y="3218"/>
                </a:lnTo>
                <a:lnTo>
                  <a:pt x="594435" y="5862"/>
                </a:lnTo>
                <a:lnTo>
                  <a:pt x="622968" y="7037"/>
                </a:lnTo>
                <a:lnTo>
                  <a:pt x="661257" y="7698"/>
                </a:lnTo>
                <a:lnTo>
                  <a:pt x="743304" y="7953"/>
                </a:lnTo>
                <a:lnTo>
                  <a:pt x="771682" y="10506"/>
                </a:lnTo>
                <a:lnTo>
                  <a:pt x="785917" y="12521"/>
                </a:lnTo>
                <a:lnTo>
                  <a:pt x="824155" y="15356"/>
                </a:lnTo>
                <a:lnTo>
                  <a:pt x="864166" y="16196"/>
                </a:lnTo>
                <a:lnTo>
                  <a:pt x="906183" y="16445"/>
                </a:lnTo>
                <a:lnTo>
                  <a:pt x="932020" y="19043"/>
                </a:lnTo>
                <a:lnTo>
                  <a:pt x="957156" y="21468"/>
                </a:lnTo>
                <a:lnTo>
                  <a:pt x="984202" y="19370"/>
                </a:lnTo>
                <a:lnTo>
                  <a:pt x="1012098" y="17803"/>
                </a:lnTo>
                <a:lnTo>
                  <a:pt x="1052038" y="16921"/>
                </a:lnTo>
                <a:lnTo>
                  <a:pt x="1216927" y="16556"/>
                </a:lnTo>
                <a:lnTo>
                  <a:pt x="1248564" y="14012"/>
                </a:lnTo>
                <a:lnTo>
                  <a:pt x="1285875" y="79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SMARTPenAnnotation26"/>
          <p:cNvSpPr/>
          <p:nvPr/>
        </p:nvSpPr>
        <p:spPr>
          <a:xfrm>
            <a:off x="5300662" y="2969111"/>
            <a:ext cx="1037273" cy="90919"/>
          </a:xfrm>
          <a:custGeom>
            <a:avLst/>
            <a:gdLst/>
            <a:ahLst/>
            <a:cxnLst/>
            <a:rect l="0" t="0" r="0" b="0"/>
            <a:pathLst>
              <a:path w="1037273" h="90919">
                <a:moveTo>
                  <a:pt x="0" y="82699"/>
                </a:moveTo>
                <a:lnTo>
                  <a:pt x="22143" y="90079"/>
                </a:lnTo>
                <a:lnTo>
                  <a:pt x="33760" y="90918"/>
                </a:lnTo>
                <a:lnTo>
                  <a:pt x="43897" y="88574"/>
                </a:lnTo>
                <a:lnTo>
                  <a:pt x="49267" y="86616"/>
                </a:lnTo>
                <a:lnTo>
                  <a:pt x="65927" y="83859"/>
                </a:lnTo>
                <a:lnTo>
                  <a:pt x="95467" y="81976"/>
                </a:lnTo>
                <a:lnTo>
                  <a:pt x="103649" y="80312"/>
                </a:lnTo>
                <a:lnTo>
                  <a:pt x="111962" y="78250"/>
                </a:lnTo>
                <a:lnTo>
                  <a:pt x="128819" y="75959"/>
                </a:lnTo>
                <a:lnTo>
                  <a:pt x="145836" y="73988"/>
                </a:lnTo>
                <a:lnTo>
                  <a:pt x="154374" y="72129"/>
                </a:lnTo>
                <a:lnTo>
                  <a:pt x="226248" y="54006"/>
                </a:lnTo>
                <a:lnTo>
                  <a:pt x="237510" y="52141"/>
                </a:lnTo>
                <a:lnTo>
                  <a:pt x="272515" y="48562"/>
                </a:lnTo>
                <a:lnTo>
                  <a:pt x="285499" y="46606"/>
                </a:lnTo>
                <a:lnTo>
                  <a:pt x="298918" y="44349"/>
                </a:lnTo>
                <a:lnTo>
                  <a:pt x="326528" y="41842"/>
                </a:lnTo>
                <a:lnTo>
                  <a:pt x="354673" y="39775"/>
                </a:lnTo>
                <a:lnTo>
                  <a:pt x="368846" y="37890"/>
                </a:lnTo>
                <a:lnTo>
                  <a:pt x="383057" y="35681"/>
                </a:lnTo>
                <a:lnTo>
                  <a:pt x="411548" y="33227"/>
                </a:lnTo>
                <a:lnTo>
                  <a:pt x="440085" y="31184"/>
                </a:lnTo>
                <a:lnTo>
                  <a:pt x="454362" y="29305"/>
                </a:lnTo>
                <a:lnTo>
                  <a:pt x="468644" y="27101"/>
                </a:lnTo>
                <a:lnTo>
                  <a:pt x="497211" y="24651"/>
                </a:lnTo>
                <a:lnTo>
                  <a:pt x="525783" y="22609"/>
                </a:lnTo>
                <a:lnTo>
                  <a:pt x="540070" y="20732"/>
                </a:lnTo>
                <a:lnTo>
                  <a:pt x="554356" y="18527"/>
                </a:lnTo>
                <a:lnTo>
                  <a:pt x="582931" y="16078"/>
                </a:lnTo>
                <a:lnTo>
                  <a:pt x="611505" y="14037"/>
                </a:lnTo>
                <a:lnTo>
                  <a:pt x="625793" y="12159"/>
                </a:lnTo>
                <a:lnTo>
                  <a:pt x="640081" y="9955"/>
                </a:lnTo>
                <a:lnTo>
                  <a:pt x="666115" y="7505"/>
                </a:lnTo>
                <a:lnTo>
                  <a:pt x="691339" y="6417"/>
                </a:lnTo>
                <a:lnTo>
                  <a:pt x="718424" y="5933"/>
                </a:lnTo>
                <a:lnTo>
                  <a:pt x="743797" y="3178"/>
                </a:lnTo>
                <a:lnTo>
                  <a:pt x="767774" y="683"/>
                </a:lnTo>
                <a:lnTo>
                  <a:pt x="791130" y="2750"/>
                </a:lnTo>
                <a:lnTo>
                  <a:pt x="816751" y="1763"/>
                </a:lnTo>
                <a:lnTo>
                  <a:pt x="843061" y="55"/>
                </a:lnTo>
                <a:lnTo>
                  <a:pt x="867453" y="2470"/>
                </a:lnTo>
                <a:lnTo>
                  <a:pt x="890995" y="1639"/>
                </a:lnTo>
                <a:lnTo>
                  <a:pt x="913205" y="0"/>
                </a:lnTo>
                <a:lnTo>
                  <a:pt x="945584" y="3480"/>
                </a:lnTo>
                <a:lnTo>
                  <a:pt x="960907" y="4168"/>
                </a:lnTo>
                <a:lnTo>
                  <a:pt x="1037272" y="55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SMARTPenAnnotation27"/>
          <p:cNvSpPr/>
          <p:nvPr/>
        </p:nvSpPr>
        <p:spPr>
          <a:xfrm>
            <a:off x="5875020" y="3163252"/>
            <a:ext cx="557213" cy="25719"/>
          </a:xfrm>
          <a:custGeom>
            <a:avLst/>
            <a:gdLst/>
            <a:ahLst/>
            <a:cxnLst/>
            <a:rect l="0" t="0" r="0" b="0"/>
            <a:pathLst>
              <a:path w="557213" h="25719">
                <a:moveTo>
                  <a:pt x="0" y="17145"/>
                </a:moveTo>
                <a:lnTo>
                  <a:pt x="13652" y="12594"/>
                </a:lnTo>
                <a:lnTo>
                  <a:pt x="18626" y="11254"/>
                </a:lnTo>
                <a:lnTo>
                  <a:pt x="22895" y="10360"/>
                </a:lnTo>
                <a:lnTo>
                  <a:pt x="26693" y="9764"/>
                </a:lnTo>
                <a:lnTo>
                  <a:pt x="33453" y="9102"/>
                </a:lnTo>
                <a:lnTo>
                  <a:pt x="50105" y="8677"/>
                </a:lnTo>
                <a:lnTo>
                  <a:pt x="70726" y="8604"/>
                </a:lnTo>
                <a:lnTo>
                  <a:pt x="77631" y="7641"/>
                </a:lnTo>
                <a:lnTo>
                  <a:pt x="84139" y="6046"/>
                </a:lnTo>
                <a:lnTo>
                  <a:pt x="90382" y="4031"/>
                </a:lnTo>
                <a:lnTo>
                  <a:pt x="96450" y="3640"/>
                </a:lnTo>
                <a:lnTo>
                  <a:pt x="102400" y="4331"/>
                </a:lnTo>
                <a:lnTo>
                  <a:pt x="108272" y="5745"/>
                </a:lnTo>
                <a:lnTo>
                  <a:pt x="115043" y="5735"/>
                </a:lnTo>
                <a:lnTo>
                  <a:pt x="122416" y="4776"/>
                </a:lnTo>
                <a:lnTo>
                  <a:pt x="130187" y="3184"/>
                </a:lnTo>
                <a:lnTo>
                  <a:pt x="137274" y="2123"/>
                </a:lnTo>
                <a:lnTo>
                  <a:pt x="143903" y="1415"/>
                </a:lnTo>
                <a:lnTo>
                  <a:pt x="157302" y="629"/>
                </a:lnTo>
                <a:lnTo>
                  <a:pt x="172782" y="280"/>
                </a:lnTo>
                <a:lnTo>
                  <a:pt x="317193" y="0"/>
                </a:lnTo>
                <a:lnTo>
                  <a:pt x="328619" y="953"/>
                </a:lnTo>
                <a:lnTo>
                  <a:pt x="341952" y="2540"/>
                </a:lnTo>
                <a:lnTo>
                  <a:pt x="356555" y="4551"/>
                </a:lnTo>
                <a:lnTo>
                  <a:pt x="369148" y="5891"/>
                </a:lnTo>
                <a:lnTo>
                  <a:pt x="380401" y="6785"/>
                </a:lnTo>
                <a:lnTo>
                  <a:pt x="390760" y="7381"/>
                </a:lnTo>
                <a:lnTo>
                  <a:pt x="409892" y="8043"/>
                </a:lnTo>
                <a:lnTo>
                  <a:pt x="439266" y="8416"/>
                </a:lnTo>
                <a:lnTo>
                  <a:pt x="450007" y="8468"/>
                </a:lnTo>
                <a:lnTo>
                  <a:pt x="466692" y="10408"/>
                </a:lnTo>
                <a:lnTo>
                  <a:pt x="487340" y="13606"/>
                </a:lnTo>
                <a:lnTo>
                  <a:pt x="557212" y="2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SMARTPenAnnotation28"/>
          <p:cNvSpPr/>
          <p:nvPr/>
        </p:nvSpPr>
        <p:spPr>
          <a:xfrm>
            <a:off x="6929437" y="3694748"/>
            <a:ext cx="1011556" cy="34185"/>
          </a:xfrm>
          <a:custGeom>
            <a:avLst/>
            <a:gdLst/>
            <a:ahLst/>
            <a:cxnLst/>
            <a:rect l="0" t="0" r="0" b="0"/>
            <a:pathLst>
              <a:path w="1011556" h="34185">
                <a:moveTo>
                  <a:pt x="0" y="25717"/>
                </a:moveTo>
                <a:lnTo>
                  <a:pt x="0" y="20777"/>
                </a:lnTo>
                <a:lnTo>
                  <a:pt x="0" y="24878"/>
                </a:lnTo>
                <a:lnTo>
                  <a:pt x="953" y="25157"/>
                </a:lnTo>
                <a:lnTo>
                  <a:pt x="11932" y="25643"/>
                </a:lnTo>
                <a:lnTo>
                  <a:pt x="13669" y="26620"/>
                </a:lnTo>
                <a:lnTo>
                  <a:pt x="14829" y="28224"/>
                </a:lnTo>
                <a:lnTo>
                  <a:pt x="15600" y="30245"/>
                </a:lnTo>
                <a:lnTo>
                  <a:pt x="18021" y="31593"/>
                </a:lnTo>
                <a:lnTo>
                  <a:pt x="21538" y="32492"/>
                </a:lnTo>
                <a:lnTo>
                  <a:pt x="29575" y="33490"/>
                </a:lnTo>
                <a:lnTo>
                  <a:pt x="50027" y="34184"/>
                </a:lnTo>
                <a:lnTo>
                  <a:pt x="55259" y="33267"/>
                </a:lnTo>
                <a:lnTo>
                  <a:pt x="60652" y="31702"/>
                </a:lnTo>
                <a:lnTo>
                  <a:pt x="66153" y="29707"/>
                </a:lnTo>
                <a:lnTo>
                  <a:pt x="71724" y="29330"/>
                </a:lnTo>
                <a:lnTo>
                  <a:pt x="77343" y="30030"/>
                </a:lnTo>
                <a:lnTo>
                  <a:pt x="82995" y="31450"/>
                </a:lnTo>
                <a:lnTo>
                  <a:pt x="96894" y="30487"/>
                </a:lnTo>
                <a:lnTo>
                  <a:pt x="104601" y="28897"/>
                </a:lnTo>
                <a:lnTo>
                  <a:pt x="111644" y="27837"/>
                </a:lnTo>
                <a:lnTo>
                  <a:pt x="118245" y="27130"/>
                </a:lnTo>
                <a:lnTo>
                  <a:pt x="124550" y="26659"/>
                </a:lnTo>
                <a:lnTo>
                  <a:pt x="132563" y="25392"/>
                </a:lnTo>
                <a:lnTo>
                  <a:pt x="141715" y="23596"/>
                </a:lnTo>
                <a:lnTo>
                  <a:pt x="151627" y="21445"/>
                </a:lnTo>
                <a:lnTo>
                  <a:pt x="161092" y="20011"/>
                </a:lnTo>
                <a:lnTo>
                  <a:pt x="170260" y="19056"/>
                </a:lnTo>
                <a:lnTo>
                  <a:pt x="179229" y="18418"/>
                </a:lnTo>
                <a:lnTo>
                  <a:pt x="191876" y="17041"/>
                </a:lnTo>
                <a:lnTo>
                  <a:pt x="223708" y="12971"/>
                </a:lnTo>
                <a:lnTo>
                  <a:pt x="239626" y="11504"/>
                </a:lnTo>
                <a:lnTo>
                  <a:pt x="255001" y="10527"/>
                </a:lnTo>
                <a:lnTo>
                  <a:pt x="270013" y="9875"/>
                </a:lnTo>
                <a:lnTo>
                  <a:pt x="283832" y="8488"/>
                </a:lnTo>
                <a:lnTo>
                  <a:pt x="296854" y="6611"/>
                </a:lnTo>
                <a:lnTo>
                  <a:pt x="309345" y="4407"/>
                </a:lnTo>
                <a:lnTo>
                  <a:pt x="322435" y="2938"/>
                </a:lnTo>
                <a:lnTo>
                  <a:pt x="335925" y="1958"/>
                </a:lnTo>
                <a:lnTo>
                  <a:pt x="349680" y="1305"/>
                </a:lnTo>
                <a:lnTo>
                  <a:pt x="377664" y="580"/>
                </a:lnTo>
                <a:lnTo>
                  <a:pt x="600080" y="0"/>
                </a:lnTo>
                <a:lnTo>
                  <a:pt x="613413" y="952"/>
                </a:lnTo>
                <a:lnTo>
                  <a:pt x="627064" y="2539"/>
                </a:lnTo>
                <a:lnTo>
                  <a:pt x="640928" y="4551"/>
                </a:lnTo>
                <a:lnTo>
                  <a:pt x="654932" y="5891"/>
                </a:lnTo>
                <a:lnTo>
                  <a:pt x="669032" y="6784"/>
                </a:lnTo>
                <a:lnTo>
                  <a:pt x="697397" y="7777"/>
                </a:lnTo>
                <a:lnTo>
                  <a:pt x="751873" y="8415"/>
                </a:lnTo>
                <a:lnTo>
                  <a:pt x="776125" y="9454"/>
                </a:lnTo>
                <a:lnTo>
                  <a:pt x="787927" y="11065"/>
                </a:lnTo>
                <a:lnTo>
                  <a:pt x="799605" y="13091"/>
                </a:lnTo>
                <a:lnTo>
                  <a:pt x="811200" y="14443"/>
                </a:lnTo>
                <a:lnTo>
                  <a:pt x="822740" y="15343"/>
                </a:lnTo>
                <a:lnTo>
                  <a:pt x="834244" y="15944"/>
                </a:lnTo>
                <a:lnTo>
                  <a:pt x="845722" y="17296"/>
                </a:lnTo>
                <a:lnTo>
                  <a:pt x="857185" y="19150"/>
                </a:lnTo>
                <a:lnTo>
                  <a:pt x="868636" y="21339"/>
                </a:lnTo>
                <a:lnTo>
                  <a:pt x="879129" y="22798"/>
                </a:lnTo>
                <a:lnTo>
                  <a:pt x="888981" y="23771"/>
                </a:lnTo>
                <a:lnTo>
                  <a:pt x="898407" y="24420"/>
                </a:lnTo>
                <a:lnTo>
                  <a:pt x="925325" y="25332"/>
                </a:lnTo>
                <a:lnTo>
                  <a:pt x="965051" y="25603"/>
                </a:lnTo>
                <a:lnTo>
                  <a:pt x="976743" y="24688"/>
                </a:lnTo>
                <a:lnTo>
                  <a:pt x="986441" y="23126"/>
                </a:lnTo>
                <a:lnTo>
                  <a:pt x="1011555" y="171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3" name="SMARTPenAnnotation29"/>
          <p:cNvSpPr/>
          <p:nvPr/>
        </p:nvSpPr>
        <p:spPr>
          <a:xfrm>
            <a:off x="6912292" y="3531870"/>
            <a:ext cx="1088709" cy="68581"/>
          </a:xfrm>
          <a:custGeom>
            <a:avLst/>
            <a:gdLst/>
            <a:ahLst/>
            <a:cxnLst/>
            <a:rect l="0" t="0" r="0" b="0"/>
            <a:pathLst>
              <a:path w="1088709" h="68581">
                <a:moveTo>
                  <a:pt x="0" y="68580"/>
                </a:moveTo>
                <a:lnTo>
                  <a:pt x="19312" y="49267"/>
                </a:lnTo>
                <a:lnTo>
                  <a:pt x="22400" y="47132"/>
                </a:lnTo>
                <a:lnTo>
                  <a:pt x="25410" y="45709"/>
                </a:lnTo>
                <a:lnTo>
                  <a:pt x="28370" y="44760"/>
                </a:lnTo>
                <a:lnTo>
                  <a:pt x="32249" y="43175"/>
                </a:lnTo>
                <a:lnTo>
                  <a:pt x="36739" y="41166"/>
                </a:lnTo>
                <a:lnTo>
                  <a:pt x="41637" y="38874"/>
                </a:lnTo>
                <a:lnTo>
                  <a:pt x="47761" y="37346"/>
                </a:lnTo>
                <a:lnTo>
                  <a:pt x="62185" y="35648"/>
                </a:lnTo>
                <a:lnTo>
                  <a:pt x="70032" y="34243"/>
                </a:lnTo>
                <a:lnTo>
                  <a:pt x="78121" y="32353"/>
                </a:lnTo>
                <a:lnTo>
                  <a:pt x="86371" y="30141"/>
                </a:lnTo>
                <a:lnTo>
                  <a:pt x="93776" y="28666"/>
                </a:lnTo>
                <a:lnTo>
                  <a:pt x="107083" y="27028"/>
                </a:lnTo>
                <a:lnTo>
                  <a:pt x="115203" y="25639"/>
                </a:lnTo>
                <a:lnTo>
                  <a:pt x="124427" y="23760"/>
                </a:lnTo>
                <a:lnTo>
                  <a:pt x="134387" y="21555"/>
                </a:lnTo>
                <a:lnTo>
                  <a:pt x="153073" y="21644"/>
                </a:lnTo>
                <a:lnTo>
                  <a:pt x="162056" y="23002"/>
                </a:lnTo>
                <a:lnTo>
                  <a:pt x="182198" y="21970"/>
                </a:lnTo>
                <a:lnTo>
                  <a:pt x="192902" y="20362"/>
                </a:lnTo>
                <a:lnTo>
                  <a:pt x="214957" y="18574"/>
                </a:lnTo>
                <a:lnTo>
                  <a:pt x="238411" y="17780"/>
                </a:lnTo>
                <a:lnTo>
                  <a:pt x="301741" y="17228"/>
                </a:lnTo>
                <a:lnTo>
                  <a:pt x="558762" y="17145"/>
                </a:lnTo>
                <a:lnTo>
                  <a:pt x="574437" y="18097"/>
                </a:lnTo>
                <a:lnTo>
                  <a:pt x="589651" y="19684"/>
                </a:lnTo>
                <a:lnTo>
                  <a:pt x="604556" y="21696"/>
                </a:lnTo>
                <a:lnTo>
                  <a:pt x="636356" y="21390"/>
                </a:lnTo>
                <a:lnTo>
                  <a:pt x="652837" y="19975"/>
                </a:lnTo>
                <a:lnTo>
                  <a:pt x="683849" y="18402"/>
                </a:lnTo>
                <a:lnTo>
                  <a:pt x="698787" y="17983"/>
                </a:lnTo>
                <a:lnTo>
                  <a:pt x="829984" y="17218"/>
                </a:lnTo>
                <a:lnTo>
                  <a:pt x="846692" y="16241"/>
                </a:lnTo>
                <a:lnTo>
                  <a:pt x="862593" y="14637"/>
                </a:lnTo>
                <a:lnTo>
                  <a:pt x="877958" y="12615"/>
                </a:lnTo>
                <a:lnTo>
                  <a:pt x="907728" y="12909"/>
                </a:lnTo>
                <a:lnTo>
                  <a:pt x="935883" y="14310"/>
                </a:lnTo>
                <a:lnTo>
                  <a:pt x="948725" y="13350"/>
                </a:lnTo>
                <a:lnTo>
                  <a:pt x="961097" y="11757"/>
                </a:lnTo>
                <a:lnTo>
                  <a:pt x="108870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SMARTPenAnnotation30"/>
          <p:cNvSpPr/>
          <p:nvPr/>
        </p:nvSpPr>
        <p:spPr>
          <a:xfrm>
            <a:off x="6924498" y="3369073"/>
            <a:ext cx="1093647" cy="51337"/>
          </a:xfrm>
          <a:custGeom>
            <a:avLst/>
            <a:gdLst/>
            <a:ahLst/>
            <a:cxnLst/>
            <a:rect l="0" t="0" r="0" b="0"/>
            <a:pathLst>
              <a:path w="1093647" h="51337">
                <a:moveTo>
                  <a:pt x="4939" y="34209"/>
                </a:moveTo>
                <a:lnTo>
                  <a:pt x="387" y="43310"/>
                </a:lnTo>
                <a:lnTo>
                  <a:pt x="0" y="45992"/>
                </a:lnTo>
                <a:lnTo>
                  <a:pt x="694" y="47779"/>
                </a:lnTo>
                <a:lnTo>
                  <a:pt x="4100" y="50648"/>
                </a:lnTo>
                <a:lnTo>
                  <a:pt x="9241" y="51145"/>
                </a:lnTo>
                <a:lnTo>
                  <a:pt x="25069" y="51336"/>
                </a:lnTo>
                <a:lnTo>
                  <a:pt x="28836" y="50389"/>
                </a:lnTo>
                <a:lnTo>
                  <a:pt x="33253" y="48806"/>
                </a:lnTo>
                <a:lnTo>
                  <a:pt x="38103" y="46798"/>
                </a:lnTo>
                <a:lnTo>
                  <a:pt x="44193" y="45459"/>
                </a:lnTo>
                <a:lnTo>
                  <a:pt x="58581" y="43972"/>
                </a:lnTo>
                <a:lnTo>
                  <a:pt x="67369" y="42622"/>
                </a:lnTo>
                <a:lnTo>
                  <a:pt x="77040" y="40770"/>
                </a:lnTo>
                <a:lnTo>
                  <a:pt x="87296" y="38583"/>
                </a:lnTo>
                <a:lnTo>
                  <a:pt x="96992" y="37125"/>
                </a:lnTo>
                <a:lnTo>
                  <a:pt x="106313" y="36153"/>
                </a:lnTo>
                <a:lnTo>
                  <a:pt x="115383" y="35505"/>
                </a:lnTo>
                <a:lnTo>
                  <a:pt x="126194" y="34120"/>
                </a:lnTo>
                <a:lnTo>
                  <a:pt x="138163" y="32245"/>
                </a:lnTo>
                <a:lnTo>
                  <a:pt x="150905" y="30042"/>
                </a:lnTo>
                <a:lnTo>
                  <a:pt x="163209" y="27621"/>
                </a:lnTo>
                <a:lnTo>
                  <a:pt x="187041" y="22391"/>
                </a:lnTo>
                <a:lnTo>
                  <a:pt x="199684" y="20615"/>
                </a:lnTo>
                <a:lnTo>
                  <a:pt x="212874" y="19432"/>
                </a:lnTo>
                <a:lnTo>
                  <a:pt x="226429" y="18642"/>
                </a:lnTo>
                <a:lnTo>
                  <a:pt x="240229" y="17164"/>
                </a:lnTo>
                <a:lnTo>
                  <a:pt x="254192" y="15226"/>
                </a:lnTo>
                <a:lnTo>
                  <a:pt x="268262" y="12981"/>
                </a:lnTo>
                <a:lnTo>
                  <a:pt x="283358" y="11484"/>
                </a:lnTo>
                <a:lnTo>
                  <a:pt x="299137" y="10487"/>
                </a:lnTo>
                <a:lnTo>
                  <a:pt x="315371" y="9822"/>
                </a:lnTo>
                <a:lnTo>
                  <a:pt x="330956" y="8426"/>
                </a:lnTo>
                <a:lnTo>
                  <a:pt x="346109" y="6543"/>
                </a:lnTo>
                <a:lnTo>
                  <a:pt x="360973" y="4335"/>
                </a:lnTo>
                <a:lnTo>
                  <a:pt x="392729" y="4422"/>
                </a:lnTo>
                <a:lnTo>
                  <a:pt x="426845" y="5730"/>
                </a:lnTo>
                <a:lnTo>
                  <a:pt x="445278" y="4745"/>
                </a:lnTo>
                <a:lnTo>
                  <a:pt x="464233" y="3137"/>
                </a:lnTo>
                <a:lnTo>
                  <a:pt x="482585" y="3017"/>
                </a:lnTo>
                <a:lnTo>
                  <a:pt x="500535" y="3889"/>
                </a:lnTo>
                <a:lnTo>
                  <a:pt x="518216" y="5423"/>
                </a:lnTo>
                <a:lnTo>
                  <a:pt x="535719" y="5494"/>
                </a:lnTo>
                <a:lnTo>
                  <a:pt x="553102" y="4588"/>
                </a:lnTo>
                <a:lnTo>
                  <a:pt x="570406" y="3032"/>
                </a:lnTo>
                <a:lnTo>
                  <a:pt x="588610" y="1994"/>
                </a:lnTo>
                <a:lnTo>
                  <a:pt x="626615" y="841"/>
                </a:lnTo>
                <a:lnTo>
                  <a:pt x="718454" y="41"/>
                </a:lnTo>
                <a:lnTo>
                  <a:pt x="737791" y="0"/>
                </a:lnTo>
                <a:lnTo>
                  <a:pt x="755445" y="925"/>
                </a:lnTo>
                <a:lnTo>
                  <a:pt x="771976" y="2495"/>
                </a:lnTo>
                <a:lnTo>
                  <a:pt x="787759" y="4494"/>
                </a:lnTo>
                <a:lnTo>
                  <a:pt x="803996" y="5827"/>
                </a:lnTo>
                <a:lnTo>
                  <a:pt x="837278" y="7307"/>
                </a:lnTo>
                <a:lnTo>
                  <a:pt x="883595" y="8141"/>
                </a:lnTo>
                <a:lnTo>
                  <a:pt x="927481" y="8388"/>
                </a:lnTo>
                <a:lnTo>
                  <a:pt x="941911" y="9375"/>
                </a:lnTo>
                <a:lnTo>
                  <a:pt x="956295" y="10986"/>
                </a:lnTo>
                <a:lnTo>
                  <a:pt x="1006913" y="17803"/>
                </a:lnTo>
                <a:lnTo>
                  <a:pt x="1093646" y="342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SMARTPenAnnotation31"/>
          <p:cNvSpPr/>
          <p:nvPr/>
        </p:nvSpPr>
        <p:spPr>
          <a:xfrm>
            <a:off x="6924733" y="3215232"/>
            <a:ext cx="1050550" cy="59464"/>
          </a:xfrm>
          <a:custGeom>
            <a:avLst/>
            <a:gdLst/>
            <a:ahLst/>
            <a:cxnLst/>
            <a:rect l="0" t="0" r="0" b="0"/>
            <a:pathLst>
              <a:path w="1050550" h="59464">
                <a:moveTo>
                  <a:pt x="13276" y="59463"/>
                </a:moveTo>
                <a:lnTo>
                  <a:pt x="13276" y="50361"/>
                </a:lnTo>
                <a:lnTo>
                  <a:pt x="12324" y="47680"/>
                </a:lnTo>
                <a:lnTo>
                  <a:pt x="10736" y="45892"/>
                </a:lnTo>
                <a:lnTo>
                  <a:pt x="8725" y="44701"/>
                </a:lnTo>
                <a:lnTo>
                  <a:pt x="7385" y="42954"/>
                </a:lnTo>
                <a:lnTo>
                  <a:pt x="6491" y="40837"/>
                </a:lnTo>
                <a:lnTo>
                  <a:pt x="5895" y="38473"/>
                </a:lnTo>
                <a:lnTo>
                  <a:pt x="4546" y="37850"/>
                </a:lnTo>
                <a:lnTo>
                  <a:pt x="2694" y="38386"/>
                </a:lnTo>
                <a:lnTo>
                  <a:pt x="506" y="39697"/>
                </a:lnTo>
                <a:lnTo>
                  <a:pt x="0" y="39618"/>
                </a:lnTo>
                <a:lnTo>
                  <a:pt x="616" y="38613"/>
                </a:lnTo>
                <a:lnTo>
                  <a:pt x="1979" y="36990"/>
                </a:lnTo>
                <a:lnTo>
                  <a:pt x="3840" y="35908"/>
                </a:lnTo>
                <a:lnTo>
                  <a:pt x="8448" y="34707"/>
                </a:lnTo>
                <a:lnTo>
                  <a:pt x="16396" y="34030"/>
                </a:lnTo>
                <a:lnTo>
                  <a:pt x="20119" y="32982"/>
                </a:lnTo>
                <a:lnTo>
                  <a:pt x="24505" y="31332"/>
                </a:lnTo>
                <a:lnTo>
                  <a:pt x="29335" y="29279"/>
                </a:lnTo>
                <a:lnTo>
                  <a:pt x="34460" y="27910"/>
                </a:lnTo>
                <a:lnTo>
                  <a:pt x="45233" y="26389"/>
                </a:lnTo>
                <a:lnTo>
                  <a:pt x="51726" y="25031"/>
                </a:lnTo>
                <a:lnTo>
                  <a:pt x="58912" y="23173"/>
                </a:lnTo>
                <a:lnTo>
                  <a:pt x="66560" y="20982"/>
                </a:lnTo>
                <a:lnTo>
                  <a:pt x="74517" y="19521"/>
                </a:lnTo>
                <a:lnTo>
                  <a:pt x="90977" y="17898"/>
                </a:lnTo>
                <a:lnTo>
                  <a:pt x="99367" y="16513"/>
                </a:lnTo>
                <a:lnTo>
                  <a:pt x="107818" y="14637"/>
                </a:lnTo>
                <a:lnTo>
                  <a:pt x="116310" y="12434"/>
                </a:lnTo>
                <a:lnTo>
                  <a:pt x="125780" y="10965"/>
                </a:lnTo>
                <a:lnTo>
                  <a:pt x="146464" y="9333"/>
                </a:lnTo>
                <a:lnTo>
                  <a:pt x="168356" y="8608"/>
                </a:lnTo>
                <a:lnTo>
                  <a:pt x="191738" y="7333"/>
                </a:lnTo>
                <a:lnTo>
                  <a:pt x="204641" y="5660"/>
                </a:lnTo>
                <a:lnTo>
                  <a:pt x="218006" y="3591"/>
                </a:lnTo>
                <a:lnTo>
                  <a:pt x="230724" y="2213"/>
                </a:lnTo>
                <a:lnTo>
                  <a:pt x="255017" y="681"/>
                </a:lnTo>
                <a:lnTo>
                  <a:pt x="283594" y="0"/>
                </a:lnTo>
                <a:lnTo>
                  <a:pt x="314392" y="650"/>
                </a:lnTo>
                <a:lnTo>
                  <a:pt x="329273" y="2156"/>
                </a:lnTo>
                <a:lnTo>
                  <a:pt x="343956" y="4114"/>
                </a:lnTo>
                <a:lnTo>
                  <a:pt x="375510" y="3748"/>
                </a:lnTo>
                <a:lnTo>
                  <a:pt x="391926" y="2317"/>
                </a:lnTo>
                <a:lnTo>
                  <a:pt x="408585" y="2315"/>
                </a:lnTo>
                <a:lnTo>
                  <a:pt x="425405" y="3267"/>
                </a:lnTo>
                <a:lnTo>
                  <a:pt x="442334" y="4854"/>
                </a:lnTo>
                <a:lnTo>
                  <a:pt x="459335" y="5912"/>
                </a:lnTo>
                <a:lnTo>
                  <a:pt x="493465" y="7087"/>
                </a:lnTo>
                <a:lnTo>
                  <a:pt x="544810" y="7749"/>
                </a:lnTo>
                <a:lnTo>
                  <a:pt x="748393" y="8021"/>
                </a:lnTo>
                <a:lnTo>
                  <a:pt x="765292" y="8975"/>
                </a:lnTo>
                <a:lnTo>
                  <a:pt x="781320" y="10564"/>
                </a:lnTo>
                <a:lnTo>
                  <a:pt x="796768" y="12576"/>
                </a:lnTo>
                <a:lnTo>
                  <a:pt x="811830" y="13918"/>
                </a:lnTo>
                <a:lnTo>
                  <a:pt x="841265" y="15408"/>
                </a:lnTo>
                <a:lnTo>
                  <a:pt x="870220" y="16070"/>
                </a:lnTo>
                <a:lnTo>
                  <a:pt x="1050549" y="166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SMARTPenAnnotation32"/>
          <p:cNvSpPr/>
          <p:nvPr/>
        </p:nvSpPr>
        <p:spPr>
          <a:xfrm>
            <a:off x="6921217" y="3063463"/>
            <a:ext cx="1174081" cy="56927"/>
          </a:xfrm>
          <a:custGeom>
            <a:avLst/>
            <a:gdLst/>
            <a:ahLst/>
            <a:cxnLst/>
            <a:rect l="0" t="0" r="0" b="0"/>
            <a:pathLst>
              <a:path w="1174081" h="56927">
                <a:moveTo>
                  <a:pt x="8220" y="56926"/>
                </a:moveTo>
                <a:lnTo>
                  <a:pt x="839" y="42165"/>
                </a:lnTo>
                <a:lnTo>
                  <a:pt x="441" y="40418"/>
                </a:lnTo>
                <a:lnTo>
                  <a:pt x="177" y="38301"/>
                </a:lnTo>
                <a:lnTo>
                  <a:pt x="0" y="35937"/>
                </a:lnTo>
                <a:lnTo>
                  <a:pt x="835" y="34361"/>
                </a:lnTo>
                <a:lnTo>
                  <a:pt x="2344" y="33310"/>
                </a:lnTo>
                <a:lnTo>
                  <a:pt x="7060" y="31624"/>
                </a:lnTo>
                <a:lnTo>
                  <a:pt x="37396" y="30281"/>
                </a:lnTo>
                <a:lnTo>
                  <a:pt x="42911" y="28685"/>
                </a:lnTo>
                <a:lnTo>
                  <a:pt x="48492" y="26669"/>
                </a:lnTo>
                <a:lnTo>
                  <a:pt x="55070" y="25325"/>
                </a:lnTo>
                <a:lnTo>
                  <a:pt x="70000" y="23831"/>
                </a:lnTo>
                <a:lnTo>
                  <a:pt x="94471" y="22991"/>
                </a:lnTo>
                <a:lnTo>
                  <a:pt x="103821" y="21920"/>
                </a:lnTo>
                <a:lnTo>
                  <a:pt x="113864" y="20254"/>
                </a:lnTo>
                <a:lnTo>
                  <a:pt x="124369" y="18190"/>
                </a:lnTo>
                <a:lnTo>
                  <a:pt x="135182" y="16815"/>
                </a:lnTo>
                <a:lnTo>
                  <a:pt x="157358" y="15287"/>
                </a:lnTo>
                <a:lnTo>
                  <a:pt x="169558" y="13927"/>
                </a:lnTo>
                <a:lnTo>
                  <a:pt x="182454" y="12067"/>
                </a:lnTo>
                <a:lnTo>
                  <a:pt x="195813" y="9875"/>
                </a:lnTo>
                <a:lnTo>
                  <a:pt x="209482" y="8414"/>
                </a:lnTo>
                <a:lnTo>
                  <a:pt x="237370" y="6790"/>
                </a:lnTo>
                <a:lnTo>
                  <a:pt x="311701" y="5876"/>
                </a:lnTo>
                <a:lnTo>
                  <a:pt x="336271" y="4796"/>
                </a:lnTo>
                <a:lnTo>
                  <a:pt x="358365" y="3123"/>
                </a:lnTo>
                <a:lnTo>
                  <a:pt x="378811" y="1055"/>
                </a:lnTo>
                <a:lnTo>
                  <a:pt x="398155" y="629"/>
                </a:lnTo>
                <a:lnTo>
                  <a:pt x="416767" y="1297"/>
                </a:lnTo>
                <a:lnTo>
                  <a:pt x="434890" y="2695"/>
                </a:lnTo>
                <a:lnTo>
                  <a:pt x="453639" y="2675"/>
                </a:lnTo>
                <a:lnTo>
                  <a:pt x="472806" y="1709"/>
                </a:lnTo>
                <a:lnTo>
                  <a:pt x="492252" y="112"/>
                </a:lnTo>
                <a:lnTo>
                  <a:pt x="511883" y="0"/>
                </a:lnTo>
                <a:lnTo>
                  <a:pt x="531638" y="878"/>
                </a:lnTo>
                <a:lnTo>
                  <a:pt x="551475" y="2416"/>
                </a:lnTo>
                <a:lnTo>
                  <a:pt x="571368" y="3441"/>
                </a:lnTo>
                <a:lnTo>
                  <a:pt x="611250" y="4580"/>
                </a:lnTo>
                <a:lnTo>
                  <a:pt x="735728" y="5412"/>
                </a:lnTo>
                <a:lnTo>
                  <a:pt x="756115" y="6391"/>
                </a:lnTo>
                <a:lnTo>
                  <a:pt x="775422" y="7996"/>
                </a:lnTo>
                <a:lnTo>
                  <a:pt x="794008" y="10019"/>
                </a:lnTo>
                <a:lnTo>
                  <a:pt x="879327" y="17416"/>
                </a:lnTo>
                <a:lnTo>
                  <a:pt x="906140" y="19156"/>
                </a:lnTo>
                <a:lnTo>
                  <a:pt x="951174" y="21090"/>
                </a:lnTo>
                <a:lnTo>
                  <a:pt x="970231" y="22558"/>
                </a:lnTo>
                <a:lnTo>
                  <a:pt x="987698" y="24489"/>
                </a:lnTo>
                <a:lnTo>
                  <a:pt x="1004106" y="26729"/>
                </a:lnTo>
                <a:lnTo>
                  <a:pt x="1018853" y="28222"/>
                </a:lnTo>
                <a:lnTo>
                  <a:pt x="1113622" y="35367"/>
                </a:lnTo>
                <a:lnTo>
                  <a:pt x="1131869" y="37791"/>
                </a:lnTo>
                <a:lnTo>
                  <a:pt x="1144987" y="40359"/>
                </a:lnTo>
                <a:lnTo>
                  <a:pt x="1174080" y="483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SMARTPenAnnotation33"/>
          <p:cNvSpPr/>
          <p:nvPr/>
        </p:nvSpPr>
        <p:spPr>
          <a:xfrm>
            <a:off x="6861563" y="2897610"/>
            <a:ext cx="1319460" cy="77048"/>
          </a:xfrm>
          <a:custGeom>
            <a:avLst/>
            <a:gdLst/>
            <a:ahLst/>
            <a:cxnLst/>
            <a:rect l="0" t="0" r="0" b="0"/>
            <a:pathLst>
              <a:path w="1319460" h="77048">
                <a:moveTo>
                  <a:pt x="16439" y="77047"/>
                </a:moveTo>
                <a:lnTo>
                  <a:pt x="0" y="60608"/>
                </a:lnTo>
                <a:lnTo>
                  <a:pt x="717" y="60373"/>
                </a:lnTo>
                <a:lnTo>
                  <a:pt x="11288" y="59964"/>
                </a:lnTo>
                <a:lnTo>
                  <a:pt x="14910" y="58991"/>
                </a:lnTo>
                <a:lnTo>
                  <a:pt x="19230" y="57390"/>
                </a:lnTo>
                <a:lnTo>
                  <a:pt x="24014" y="55370"/>
                </a:lnTo>
                <a:lnTo>
                  <a:pt x="34411" y="53125"/>
                </a:lnTo>
                <a:lnTo>
                  <a:pt x="45382" y="51175"/>
                </a:lnTo>
                <a:lnTo>
                  <a:pt x="50974" y="49322"/>
                </a:lnTo>
                <a:lnTo>
                  <a:pt x="56607" y="47133"/>
                </a:lnTo>
                <a:lnTo>
                  <a:pt x="63221" y="46627"/>
                </a:lnTo>
                <a:lnTo>
                  <a:pt x="78189" y="48605"/>
                </a:lnTo>
                <a:lnTo>
                  <a:pt x="112033" y="50791"/>
                </a:lnTo>
                <a:lnTo>
                  <a:pt x="143400" y="50218"/>
                </a:lnTo>
                <a:lnTo>
                  <a:pt x="154419" y="48683"/>
                </a:lnTo>
                <a:lnTo>
                  <a:pt x="165576" y="46708"/>
                </a:lnTo>
                <a:lnTo>
                  <a:pt x="190672" y="44513"/>
                </a:lnTo>
                <a:lnTo>
                  <a:pt x="231576" y="43277"/>
                </a:lnTo>
                <a:lnTo>
                  <a:pt x="265408" y="42036"/>
                </a:lnTo>
                <a:lnTo>
                  <a:pt x="315370" y="38309"/>
                </a:lnTo>
                <a:lnTo>
                  <a:pt x="337647" y="35982"/>
                </a:lnTo>
                <a:lnTo>
                  <a:pt x="357260" y="33478"/>
                </a:lnTo>
                <a:lnTo>
                  <a:pt x="375098" y="30856"/>
                </a:lnTo>
                <a:lnTo>
                  <a:pt x="393658" y="29108"/>
                </a:lnTo>
                <a:lnTo>
                  <a:pt x="451634" y="25695"/>
                </a:lnTo>
                <a:lnTo>
                  <a:pt x="471352" y="23763"/>
                </a:lnTo>
                <a:lnTo>
                  <a:pt x="491164" y="21522"/>
                </a:lnTo>
                <a:lnTo>
                  <a:pt x="511041" y="20027"/>
                </a:lnTo>
                <a:lnTo>
                  <a:pt x="550904" y="18368"/>
                </a:lnTo>
                <a:lnTo>
                  <a:pt x="570870" y="16972"/>
                </a:lnTo>
                <a:lnTo>
                  <a:pt x="590847" y="15090"/>
                </a:lnTo>
                <a:lnTo>
                  <a:pt x="610832" y="12882"/>
                </a:lnTo>
                <a:lnTo>
                  <a:pt x="630823" y="11410"/>
                </a:lnTo>
                <a:lnTo>
                  <a:pt x="670817" y="9775"/>
                </a:lnTo>
                <a:lnTo>
                  <a:pt x="735367" y="8855"/>
                </a:lnTo>
                <a:lnTo>
                  <a:pt x="798202" y="8582"/>
                </a:lnTo>
                <a:lnTo>
                  <a:pt x="819554" y="7591"/>
                </a:lnTo>
                <a:lnTo>
                  <a:pt x="841409" y="5978"/>
                </a:lnTo>
                <a:lnTo>
                  <a:pt x="863600" y="3950"/>
                </a:lnTo>
                <a:lnTo>
                  <a:pt x="885061" y="2598"/>
                </a:lnTo>
                <a:lnTo>
                  <a:pt x="926686" y="1096"/>
                </a:lnTo>
                <a:lnTo>
                  <a:pt x="1013626" y="132"/>
                </a:lnTo>
                <a:lnTo>
                  <a:pt x="1055264" y="0"/>
                </a:lnTo>
                <a:lnTo>
                  <a:pt x="1074749" y="917"/>
                </a:lnTo>
                <a:lnTo>
                  <a:pt x="1093455" y="2482"/>
                </a:lnTo>
                <a:lnTo>
                  <a:pt x="1319459" y="256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SMARTPenAnnotation34"/>
          <p:cNvSpPr/>
          <p:nvPr/>
        </p:nvSpPr>
        <p:spPr>
          <a:xfrm>
            <a:off x="5266372" y="2849253"/>
            <a:ext cx="1225869" cy="82543"/>
          </a:xfrm>
          <a:custGeom>
            <a:avLst/>
            <a:gdLst/>
            <a:ahLst/>
            <a:cxnLst/>
            <a:rect l="0" t="0" r="0" b="0"/>
            <a:pathLst>
              <a:path w="1225869" h="82543">
                <a:moveTo>
                  <a:pt x="0" y="82542"/>
                </a:moveTo>
                <a:lnTo>
                  <a:pt x="0" y="77603"/>
                </a:lnTo>
                <a:lnTo>
                  <a:pt x="0" y="79712"/>
                </a:lnTo>
                <a:lnTo>
                  <a:pt x="1905" y="80655"/>
                </a:lnTo>
                <a:lnTo>
                  <a:pt x="16110" y="82169"/>
                </a:lnTo>
                <a:lnTo>
                  <a:pt x="19313" y="82293"/>
                </a:lnTo>
                <a:lnTo>
                  <a:pt x="22400" y="81423"/>
                </a:lnTo>
                <a:lnTo>
                  <a:pt x="25411" y="79891"/>
                </a:lnTo>
                <a:lnTo>
                  <a:pt x="28371" y="77917"/>
                </a:lnTo>
                <a:lnTo>
                  <a:pt x="31296" y="77553"/>
                </a:lnTo>
                <a:lnTo>
                  <a:pt x="34199" y="78264"/>
                </a:lnTo>
                <a:lnTo>
                  <a:pt x="37087" y="79690"/>
                </a:lnTo>
                <a:lnTo>
                  <a:pt x="39964" y="79688"/>
                </a:lnTo>
                <a:lnTo>
                  <a:pt x="42836" y="78734"/>
                </a:lnTo>
                <a:lnTo>
                  <a:pt x="45702" y="77146"/>
                </a:lnTo>
                <a:lnTo>
                  <a:pt x="51427" y="75381"/>
                </a:lnTo>
                <a:lnTo>
                  <a:pt x="68579" y="74093"/>
                </a:lnTo>
                <a:lnTo>
                  <a:pt x="95963" y="73976"/>
                </a:lnTo>
                <a:lnTo>
                  <a:pt x="104881" y="71432"/>
                </a:lnTo>
                <a:lnTo>
                  <a:pt x="109926" y="69420"/>
                </a:lnTo>
                <a:lnTo>
                  <a:pt x="118071" y="67185"/>
                </a:lnTo>
                <a:lnTo>
                  <a:pt x="140890" y="64680"/>
                </a:lnTo>
                <a:lnTo>
                  <a:pt x="146314" y="63014"/>
                </a:lnTo>
                <a:lnTo>
                  <a:pt x="151836" y="60950"/>
                </a:lnTo>
                <a:lnTo>
                  <a:pt x="160510" y="58658"/>
                </a:lnTo>
                <a:lnTo>
                  <a:pt x="168493" y="56687"/>
                </a:lnTo>
                <a:lnTo>
                  <a:pt x="173288" y="54827"/>
                </a:lnTo>
                <a:lnTo>
                  <a:pt x="178391" y="52635"/>
                </a:lnTo>
                <a:lnTo>
                  <a:pt x="183697" y="52127"/>
                </a:lnTo>
                <a:lnTo>
                  <a:pt x="200267" y="54056"/>
                </a:lnTo>
                <a:lnTo>
                  <a:pt x="205902" y="53074"/>
                </a:lnTo>
                <a:lnTo>
                  <a:pt x="211563" y="51467"/>
                </a:lnTo>
                <a:lnTo>
                  <a:pt x="228632" y="49204"/>
                </a:lnTo>
                <a:lnTo>
                  <a:pt x="234336" y="47934"/>
                </a:lnTo>
                <a:lnTo>
                  <a:pt x="240044" y="46135"/>
                </a:lnTo>
                <a:lnTo>
                  <a:pt x="245755" y="43983"/>
                </a:lnTo>
                <a:lnTo>
                  <a:pt x="259719" y="41592"/>
                </a:lnTo>
                <a:lnTo>
                  <a:pt x="274499" y="39577"/>
                </a:lnTo>
                <a:lnTo>
                  <a:pt x="281106" y="37706"/>
                </a:lnTo>
                <a:lnTo>
                  <a:pt x="287416" y="35506"/>
                </a:lnTo>
                <a:lnTo>
                  <a:pt x="299509" y="33062"/>
                </a:lnTo>
                <a:lnTo>
                  <a:pt x="314090" y="31023"/>
                </a:lnTo>
                <a:lnTo>
                  <a:pt x="336446" y="26942"/>
                </a:lnTo>
                <a:lnTo>
                  <a:pt x="354636" y="24493"/>
                </a:lnTo>
                <a:lnTo>
                  <a:pt x="369071" y="22452"/>
                </a:lnTo>
                <a:lnTo>
                  <a:pt x="375587" y="20575"/>
                </a:lnTo>
                <a:lnTo>
                  <a:pt x="381837" y="18370"/>
                </a:lnTo>
                <a:lnTo>
                  <a:pt x="396401" y="15921"/>
                </a:lnTo>
                <a:lnTo>
                  <a:pt x="411445" y="13880"/>
                </a:lnTo>
                <a:lnTo>
                  <a:pt x="418125" y="12002"/>
                </a:lnTo>
                <a:lnTo>
                  <a:pt x="424482" y="9798"/>
                </a:lnTo>
                <a:lnTo>
                  <a:pt x="430626" y="9281"/>
                </a:lnTo>
                <a:lnTo>
                  <a:pt x="449326" y="11199"/>
                </a:lnTo>
                <a:lnTo>
                  <a:pt x="456713" y="10214"/>
                </a:lnTo>
                <a:lnTo>
                  <a:pt x="464496" y="8606"/>
                </a:lnTo>
                <a:lnTo>
                  <a:pt x="491626" y="6025"/>
                </a:lnTo>
                <a:lnTo>
                  <a:pt x="527339" y="5473"/>
                </a:lnTo>
                <a:lnTo>
                  <a:pt x="568152" y="5414"/>
                </a:lnTo>
                <a:lnTo>
                  <a:pt x="590967" y="2860"/>
                </a:lnTo>
                <a:lnTo>
                  <a:pt x="599718" y="846"/>
                </a:lnTo>
                <a:lnTo>
                  <a:pt x="607457" y="455"/>
                </a:lnTo>
                <a:lnTo>
                  <a:pt x="628403" y="2551"/>
                </a:lnTo>
                <a:lnTo>
                  <a:pt x="644098" y="0"/>
                </a:lnTo>
                <a:lnTo>
                  <a:pt x="658058" y="771"/>
                </a:lnTo>
                <a:lnTo>
                  <a:pt x="670612" y="3337"/>
                </a:lnTo>
                <a:lnTo>
                  <a:pt x="704520" y="5119"/>
                </a:lnTo>
                <a:lnTo>
                  <a:pt x="742587" y="5365"/>
                </a:lnTo>
                <a:lnTo>
                  <a:pt x="754219" y="7919"/>
                </a:lnTo>
                <a:lnTo>
                  <a:pt x="759988" y="9933"/>
                </a:lnTo>
                <a:lnTo>
                  <a:pt x="771478" y="12171"/>
                </a:lnTo>
                <a:lnTo>
                  <a:pt x="805811" y="13804"/>
                </a:lnTo>
                <a:lnTo>
                  <a:pt x="811527" y="13857"/>
                </a:lnTo>
                <a:lnTo>
                  <a:pt x="817243" y="14844"/>
                </a:lnTo>
                <a:lnTo>
                  <a:pt x="822959" y="16455"/>
                </a:lnTo>
                <a:lnTo>
                  <a:pt x="828674" y="18481"/>
                </a:lnTo>
                <a:lnTo>
                  <a:pt x="840104" y="20733"/>
                </a:lnTo>
                <a:lnTo>
                  <a:pt x="874395" y="22376"/>
                </a:lnTo>
                <a:lnTo>
                  <a:pt x="880110" y="22429"/>
                </a:lnTo>
                <a:lnTo>
                  <a:pt x="885825" y="23417"/>
                </a:lnTo>
                <a:lnTo>
                  <a:pt x="891540" y="25027"/>
                </a:lnTo>
                <a:lnTo>
                  <a:pt x="897255" y="27054"/>
                </a:lnTo>
                <a:lnTo>
                  <a:pt x="908684" y="29305"/>
                </a:lnTo>
                <a:lnTo>
                  <a:pt x="941270" y="30949"/>
                </a:lnTo>
                <a:lnTo>
                  <a:pt x="990951" y="31097"/>
                </a:lnTo>
                <a:lnTo>
                  <a:pt x="995914" y="32053"/>
                </a:lnTo>
                <a:lnTo>
                  <a:pt x="1000175" y="33642"/>
                </a:lnTo>
                <a:lnTo>
                  <a:pt x="1003969" y="35655"/>
                </a:lnTo>
                <a:lnTo>
                  <a:pt x="1008402" y="36044"/>
                </a:lnTo>
                <a:lnTo>
                  <a:pt x="1023745" y="33945"/>
                </a:lnTo>
                <a:lnTo>
                  <a:pt x="1040355" y="37557"/>
                </a:lnTo>
                <a:lnTo>
                  <a:pt x="1078478" y="39596"/>
                </a:lnTo>
                <a:lnTo>
                  <a:pt x="1089241" y="37102"/>
                </a:lnTo>
                <a:lnTo>
                  <a:pt x="1094778" y="35104"/>
                </a:lnTo>
                <a:lnTo>
                  <a:pt x="1106011" y="32883"/>
                </a:lnTo>
                <a:lnTo>
                  <a:pt x="1128557" y="30388"/>
                </a:lnTo>
                <a:lnTo>
                  <a:pt x="1133371" y="28723"/>
                </a:lnTo>
                <a:lnTo>
                  <a:pt x="1138486" y="26660"/>
                </a:lnTo>
                <a:lnTo>
                  <a:pt x="1142848" y="26237"/>
                </a:lnTo>
                <a:lnTo>
                  <a:pt x="1146709" y="26907"/>
                </a:lnTo>
                <a:lnTo>
                  <a:pt x="1150235" y="28307"/>
                </a:lnTo>
                <a:lnTo>
                  <a:pt x="1153539" y="28288"/>
                </a:lnTo>
                <a:lnTo>
                  <a:pt x="1156693" y="27322"/>
                </a:lnTo>
                <a:lnTo>
                  <a:pt x="1159749" y="25726"/>
                </a:lnTo>
                <a:lnTo>
                  <a:pt x="1162739" y="25615"/>
                </a:lnTo>
                <a:lnTo>
                  <a:pt x="1165684" y="26493"/>
                </a:lnTo>
                <a:lnTo>
                  <a:pt x="1168600" y="28031"/>
                </a:lnTo>
                <a:lnTo>
                  <a:pt x="1171497" y="28103"/>
                </a:lnTo>
                <a:lnTo>
                  <a:pt x="1174380" y="27200"/>
                </a:lnTo>
                <a:lnTo>
                  <a:pt x="1177255" y="25644"/>
                </a:lnTo>
                <a:lnTo>
                  <a:pt x="1185529" y="23917"/>
                </a:lnTo>
                <a:lnTo>
                  <a:pt x="1196510" y="22196"/>
                </a:lnTo>
                <a:lnTo>
                  <a:pt x="1203438" y="20404"/>
                </a:lnTo>
                <a:lnTo>
                  <a:pt x="1225868" y="1396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SMARTPenAnnotation35"/>
          <p:cNvSpPr/>
          <p:nvPr/>
        </p:nvSpPr>
        <p:spPr>
          <a:xfrm>
            <a:off x="6860857" y="2760347"/>
            <a:ext cx="1405891" cy="102868"/>
          </a:xfrm>
          <a:custGeom>
            <a:avLst/>
            <a:gdLst/>
            <a:ahLst/>
            <a:cxnLst/>
            <a:rect l="0" t="0" r="0" b="0"/>
            <a:pathLst>
              <a:path w="1405891" h="102868">
                <a:moveTo>
                  <a:pt x="0" y="42860"/>
                </a:moveTo>
                <a:lnTo>
                  <a:pt x="0" y="29208"/>
                </a:lnTo>
                <a:lnTo>
                  <a:pt x="953" y="25186"/>
                </a:lnTo>
                <a:lnTo>
                  <a:pt x="2540" y="22505"/>
                </a:lnTo>
                <a:lnTo>
                  <a:pt x="7381" y="18202"/>
                </a:lnTo>
                <a:lnTo>
                  <a:pt x="10584" y="17613"/>
                </a:lnTo>
                <a:lnTo>
                  <a:pt x="53111" y="17145"/>
                </a:lnTo>
                <a:lnTo>
                  <a:pt x="141693" y="17143"/>
                </a:lnTo>
                <a:lnTo>
                  <a:pt x="161399" y="14603"/>
                </a:lnTo>
                <a:lnTo>
                  <a:pt x="173322" y="12592"/>
                </a:lnTo>
                <a:lnTo>
                  <a:pt x="203755" y="9762"/>
                </a:lnTo>
                <a:lnTo>
                  <a:pt x="239638" y="8806"/>
                </a:lnTo>
                <a:lnTo>
                  <a:pt x="375892" y="8571"/>
                </a:lnTo>
                <a:lnTo>
                  <a:pt x="396299" y="6031"/>
                </a:lnTo>
                <a:lnTo>
                  <a:pt x="407074" y="4019"/>
                </a:lnTo>
                <a:lnTo>
                  <a:pt x="435892" y="1189"/>
                </a:lnTo>
                <a:lnTo>
                  <a:pt x="466463" y="527"/>
                </a:lnTo>
                <a:lnTo>
                  <a:pt x="624090" y="0"/>
                </a:lnTo>
                <a:lnTo>
                  <a:pt x="644721" y="2539"/>
                </a:lnTo>
                <a:lnTo>
                  <a:pt x="655556" y="4549"/>
                </a:lnTo>
                <a:lnTo>
                  <a:pt x="677756" y="4243"/>
                </a:lnTo>
                <a:lnTo>
                  <a:pt x="700323" y="2837"/>
                </a:lnTo>
                <a:lnTo>
                  <a:pt x="734447" y="6448"/>
                </a:lnTo>
                <a:lnTo>
                  <a:pt x="771546" y="8894"/>
                </a:lnTo>
                <a:lnTo>
                  <a:pt x="805189" y="12842"/>
                </a:lnTo>
                <a:lnTo>
                  <a:pt x="847963" y="15868"/>
                </a:lnTo>
                <a:lnTo>
                  <a:pt x="884767" y="16765"/>
                </a:lnTo>
                <a:lnTo>
                  <a:pt x="919802" y="17031"/>
                </a:lnTo>
                <a:lnTo>
                  <a:pt x="940295" y="19633"/>
                </a:lnTo>
                <a:lnTo>
                  <a:pt x="949761" y="21660"/>
                </a:lnTo>
                <a:lnTo>
                  <a:pt x="992328" y="25867"/>
                </a:lnTo>
                <a:lnTo>
                  <a:pt x="1003500" y="27721"/>
                </a:lnTo>
                <a:lnTo>
                  <a:pt x="1014758" y="29910"/>
                </a:lnTo>
                <a:lnTo>
                  <a:pt x="1037426" y="34882"/>
                </a:lnTo>
                <a:lnTo>
                  <a:pt x="1048805" y="37541"/>
                </a:lnTo>
                <a:lnTo>
                  <a:pt x="1059248" y="40267"/>
                </a:lnTo>
                <a:lnTo>
                  <a:pt x="1069068" y="43036"/>
                </a:lnTo>
                <a:lnTo>
                  <a:pt x="1078472" y="45835"/>
                </a:lnTo>
                <a:lnTo>
                  <a:pt x="1099081" y="48945"/>
                </a:lnTo>
                <a:lnTo>
                  <a:pt x="1123798" y="51279"/>
                </a:lnTo>
                <a:lnTo>
                  <a:pt x="1157008" y="55492"/>
                </a:lnTo>
                <a:lnTo>
                  <a:pt x="1199538" y="58668"/>
                </a:lnTo>
                <a:lnTo>
                  <a:pt x="1211172" y="60066"/>
                </a:lnTo>
                <a:lnTo>
                  <a:pt x="1221786" y="61951"/>
                </a:lnTo>
                <a:lnTo>
                  <a:pt x="1231718" y="64160"/>
                </a:lnTo>
                <a:lnTo>
                  <a:pt x="1241198" y="66585"/>
                </a:lnTo>
                <a:lnTo>
                  <a:pt x="1250375" y="69154"/>
                </a:lnTo>
                <a:lnTo>
                  <a:pt x="1268192" y="74549"/>
                </a:lnTo>
                <a:lnTo>
                  <a:pt x="1285637" y="80121"/>
                </a:lnTo>
                <a:lnTo>
                  <a:pt x="1302914" y="83233"/>
                </a:lnTo>
                <a:lnTo>
                  <a:pt x="1319166" y="85569"/>
                </a:lnTo>
                <a:lnTo>
                  <a:pt x="1326165" y="87525"/>
                </a:lnTo>
                <a:lnTo>
                  <a:pt x="1332738" y="89782"/>
                </a:lnTo>
                <a:lnTo>
                  <a:pt x="1351089" y="92958"/>
                </a:lnTo>
                <a:lnTo>
                  <a:pt x="1358880" y="94356"/>
                </a:lnTo>
                <a:lnTo>
                  <a:pt x="1367882" y="96241"/>
                </a:lnTo>
                <a:lnTo>
                  <a:pt x="1377693" y="98450"/>
                </a:lnTo>
                <a:lnTo>
                  <a:pt x="1391136" y="100904"/>
                </a:lnTo>
                <a:lnTo>
                  <a:pt x="1405890" y="1028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0" name="SMARTPenAnnotation36"/>
          <p:cNvSpPr/>
          <p:nvPr/>
        </p:nvSpPr>
        <p:spPr>
          <a:xfrm>
            <a:off x="6930628" y="3814762"/>
            <a:ext cx="1036082" cy="22084"/>
          </a:xfrm>
          <a:custGeom>
            <a:avLst/>
            <a:gdLst/>
            <a:ahLst/>
            <a:cxnLst/>
            <a:rect l="0" t="0" r="0" b="0"/>
            <a:pathLst>
              <a:path w="1036082" h="22084">
                <a:moveTo>
                  <a:pt x="7381" y="0"/>
                </a:moveTo>
                <a:lnTo>
                  <a:pt x="2830" y="4551"/>
                </a:lnTo>
                <a:lnTo>
                  <a:pt x="1490" y="6844"/>
                </a:lnTo>
                <a:lnTo>
                  <a:pt x="596" y="9325"/>
                </a:lnTo>
                <a:lnTo>
                  <a:pt x="0" y="11932"/>
                </a:lnTo>
                <a:lnTo>
                  <a:pt x="556" y="13670"/>
                </a:lnTo>
                <a:lnTo>
                  <a:pt x="1879" y="14828"/>
                </a:lnTo>
                <a:lnTo>
                  <a:pt x="3713" y="15601"/>
                </a:lnTo>
                <a:lnTo>
                  <a:pt x="6841" y="16115"/>
                </a:lnTo>
                <a:lnTo>
                  <a:pt x="15397" y="16687"/>
                </a:lnTo>
                <a:lnTo>
                  <a:pt x="44607" y="17142"/>
                </a:lnTo>
                <a:lnTo>
                  <a:pt x="47439" y="18095"/>
                </a:lnTo>
                <a:lnTo>
                  <a:pt x="50279" y="19683"/>
                </a:lnTo>
                <a:lnTo>
                  <a:pt x="53125" y="21695"/>
                </a:lnTo>
                <a:lnTo>
                  <a:pt x="55975" y="22083"/>
                </a:lnTo>
                <a:lnTo>
                  <a:pt x="58827" y="21390"/>
                </a:lnTo>
                <a:lnTo>
                  <a:pt x="61680" y="19975"/>
                </a:lnTo>
                <a:lnTo>
                  <a:pt x="65489" y="19032"/>
                </a:lnTo>
                <a:lnTo>
                  <a:pt x="69933" y="18403"/>
                </a:lnTo>
                <a:lnTo>
                  <a:pt x="74800" y="17983"/>
                </a:lnTo>
                <a:lnTo>
                  <a:pt x="89455" y="17311"/>
                </a:lnTo>
                <a:lnTo>
                  <a:pt x="108983" y="17167"/>
                </a:lnTo>
                <a:lnTo>
                  <a:pt x="113216" y="16207"/>
                </a:lnTo>
                <a:lnTo>
                  <a:pt x="116991" y="14615"/>
                </a:lnTo>
                <a:lnTo>
                  <a:pt x="120459" y="12601"/>
                </a:lnTo>
                <a:lnTo>
                  <a:pt x="124677" y="12210"/>
                </a:lnTo>
                <a:lnTo>
                  <a:pt x="129393" y="12903"/>
                </a:lnTo>
                <a:lnTo>
                  <a:pt x="134443" y="14317"/>
                </a:lnTo>
                <a:lnTo>
                  <a:pt x="138762" y="14307"/>
                </a:lnTo>
                <a:lnTo>
                  <a:pt x="142593" y="13348"/>
                </a:lnTo>
                <a:lnTo>
                  <a:pt x="146100" y="11756"/>
                </a:lnTo>
                <a:lnTo>
                  <a:pt x="150343" y="11648"/>
                </a:lnTo>
                <a:lnTo>
                  <a:pt x="155077" y="12528"/>
                </a:lnTo>
                <a:lnTo>
                  <a:pt x="160138" y="14067"/>
                </a:lnTo>
                <a:lnTo>
                  <a:pt x="165417" y="14141"/>
                </a:lnTo>
                <a:lnTo>
                  <a:pt x="170840" y="13237"/>
                </a:lnTo>
                <a:lnTo>
                  <a:pt x="176362" y="11682"/>
                </a:lnTo>
                <a:lnTo>
                  <a:pt x="181948" y="11598"/>
                </a:lnTo>
                <a:lnTo>
                  <a:pt x="187576" y="12495"/>
                </a:lnTo>
                <a:lnTo>
                  <a:pt x="193234" y="14045"/>
                </a:lnTo>
                <a:lnTo>
                  <a:pt x="197958" y="14126"/>
                </a:lnTo>
                <a:lnTo>
                  <a:pt x="202060" y="13227"/>
                </a:lnTo>
                <a:lnTo>
                  <a:pt x="205748" y="11676"/>
                </a:lnTo>
                <a:lnTo>
                  <a:pt x="210110" y="10641"/>
                </a:lnTo>
                <a:lnTo>
                  <a:pt x="214924" y="9952"/>
                </a:lnTo>
                <a:lnTo>
                  <a:pt x="220039" y="9492"/>
                </a:lnTo>
                <a:lnTo>
                  <a:pt x="236338" y="8845"/>
                </a:lnTo>
                <a:lnTo>
                  <a:pt x="241934" y="7801"/>
                </a:lnTo>
                <a:lnTo>
                  <a:pt x="247570" y="6154"/>
                </a:lnTo>
                <a:lnTo>
                  <a:pt x="253232" y="4102"/>
                </a:lnTo>
                <a:lnTo>
                  <a:pt x="258912" y="3687"/>
                </a:lnTo>
                <a:lnTo>
                  <a:pt x="264603" y="4363"/>
                </a:lnTo>
                <a:lnTo>
                  <a:pt x="270302" y="5767"/>
                </a:lnTo>
                <a:lnTo>
                  <a:pt x="276008" y="5749"/>
                </a:lnTo>
                <a:lnTo>
                  <a:pt x="281716" y="4785"/>
                </a:lnTo>
                <a:lnTo>
                  <a:pt x="287426" y="3191"/>
                </a:lnTo>
                <a:lnTo>
                  <a:pt x="293138" y="2127"/>
                </a:lnTo>
                <a:lnTo>
                  <a:pt x="298851" y="1418"/>
                </a:lnTo>
                <a:lnTo>
                  <a:pt x="304564" y="945"/>
                </a:lnTo>
                <a:lnTo>
                  <a:pt x="321708" y="280"/>
                </a:lnTo>
                <a:lnTo>
                  <a:pt x="327422" y="1139"/>
                </a:lnTo>
                <a:lnTo>
                  <a:pt x="333137" y="2665"/>
                </a:lnTo>
                <a:lnTo>
                  <a:pt x="338853" y="4634"/>
                </a:lnTo>
                <a:lnTo>
                  <a:pt x="344568" y="4995"/>
                </a:lnTo>
                <a:lnTo>
                  <a:pt x="350283" y="4282"/>
                </a:lnTo>
                <a:lnTo>
                  <a:pt x="355998" y="2855"/>
                </a:lnTo>
                <a:lnTo>
                  <a:pt x="361712" y="2856"/>
                </a:lnTo>
                <a:lnTo>
                  <a:pt x="367428" y="3809"/>
                </a:lnTo>
                <a:lnTo>
                  <a:pt x="373143" y="5397"/>
                </a:lnTo>
                <a:lnTo>
                  <a:pt x="378857" y="5503"/>
                </a:lnTo>
                <a:lnTo>
                  <a:pt x="384572" y="4621"/>
                </a:lnTo>
                <a:lnTo>
                  <a:pt x="390287" y="3080"/>
                </a:lnTo>
                <a:lnTo>
                  <a:pt x="396003" y="3006"/>
                </a:lnTo>
                <a:lnTo>
                  <a:pt x="401718" y="3909"/>
                </a:lnTo>
                <a:lnTo>
                  <a:pt x="407433" y="5464"/>
                </a:lnTo>
                <a:lnTo>
                  <a:pt x="414100" y="6500"/>
                </a:lnTo>
                <a:lnTo>
                  <a:pt x="421402" y="7191"/>
                </a:lnTo>
                <a:lnTo>
                  <a:pt x="429128" y="7651"/>
                </a:lnTo>
                <a:lnTo>
                  <a:pt x="449102" y="8300"/>
                </a:lnTo>
                <a:lnTo>
                  <a:pt x="495968" y="8562"/>
                </a:lnTo>
                <a:lnTo>
                  <a:pt x="501698" y="8565"/>
                </a:lnTo>
                <a:lnTo>
                  <a:pt x="506471" y="9520"/>
                </a:lnTo>
                <a:lnTo>
                  <a:pt x="510606" y="11109"/>
                </a:lnTo>
                <a:lnTo>
                  <a:pt x="514314" y="13121"/>
                </a:lnTo>
                <a:lnTo>
                  <a:pt x="518691" y="14463"/>
                </a:lnTo>
                <a:lnTo>
                  <a:pt x="523515" y="15357"/>
                </a:lnTo>
                <a:lnTo>
                  <a:pt x="528636" y="15953"/>
                </a:lnTo>
                <a:lnTo>
                  <a:pt x="539405" y="16615"/>
                </a:lnTo>
                <a:lnTo>
                  <a:pt x="563799" y="16988"/>
                </a:lnTo>
                <a:lnTo>
                  <a:pt x="756874" y="17145"/>
                </a:lnTo>
                <a:lnTo>
                  <a:pt x="762313" y="16192"/>
                </a:lnTo>
                <a:lnTo>
                  <a:pt x="766892" y="14605"/>
                </a:lnTo>
                <a:lnTo>
                  <a:pt x="770897" y="12594"/>
                </a:lnTo>
                <a:lnTo>
                  <a:pt x="775472" y="12206"/>
                </a:lnTo>
                <a:lnTo>
                  <a:pt x="780426" y="12900"/>
                </a:lnTo>
                <a:lnTo>
                  <a:pt x="785635" y="14315"/>
                </a:lnTo>
                <a:lnTo>
                  <a:pt x="791012" y="14306"/>
                </a:lnTo>
                <a:lnTo>
                  <a:pt x="796502" y="13348"/>
                </a:lnTo>
                <a:lnTo>
                  <a:pt x="802067" y="11756"/>
                </a:lnTo>
                <a:lnTo>
                  <a:pt x="807682" y="11647"/>
                </a:lnTo>
                <a:lnTo>
                  <a:pt x="813329" y="12528"/>
                </a:lnTo>
                <a:lnTo>
                  <a:pt x="819000" y="14067"/>
                </a:lnTo>
                <a:lnTo>
                  <a:pt x="824685" y="14141"/>
                </a:lnTo>
                <a:lnTo>
                  <a:pt x="830381" y="13237"/>
                </a:lnTo>
                <a:lnTo>
                  <a:pt x="836083" y="11682"/>
                </a:lnTo>
                <a:lnTo>
                  <a:pt x="840837" y="10646"/>
                </a:lnTo>
                <a:lnTo>
                  <a:pt x="844958" y="9955"/>
                </a:lnTo>
                <a:lnTo>
                  <a:pt x="848659" y="9494"/>
                </a:lnTo>
                <a:lnTo>
                  <a:pt x="862968" y="8846"/>
                </a:lnTo>
                <a:lnTo>
                  <a:pt x="883824" y="8653"/>
                </a:lnTo>
                <a:lnTo>
                  <a:pt x="889809" y="7674"/>
                </a:lnTo>
                <a:lnTo>
                  <a:pt x="894751" y="6069"/>
                </a:lnTo>
                <a:lnTo>
                  <a:pt x="898999" y="4045"/>
                </a:lnTo>
                <a:lnTo>
                  <a:pt x="903735" y="3649"/>
                </a:lnTo>
                <a:lnTo>
                  <a:pt x="908798" y="4338"/>
                </a:lnTo>
                <a:lnTo>
                  <a:pt x="914079" y="5750"/>
                </a:lnTo>
                <a:lnTo>
                  <a:pt x="919504" y="5738"/>
                </a:lnTo>
                <a:lnTo>
                  <a:pt x="925025" y="4778"/>
                </a:lnTo>
                <a:lnTo>
                  <a:pt x="930612" y="3185"/>
                </a:lnTo>
                <a:lnTo>
                  <a:pt x="935289" y="3076"/>
                </a:lnTo>
                <a:lnTo>
                  <a:pt x="939359" y="3956"/>
                </a:lnTo>
                <a:lnTo>
                  <a:pt x="943025" y="5495"/>
                </a:lnTo>
                <a:lnTo>
                  <a:pt x="946421" y="6521"/>
                </a:lnTo>
                <a:lnTo>
                  <a:pt x="949638" y="7205"/>
                </a:lnTo>
                <a:lnTo>
                  <a:pt x="952735" y="7661"/>
                </a:lnTo>
                <a:lnTo>
                  <a:pt x="966196" y="8302"/>
                </a:lnTo>
                <a:lnTo>
                  <a:pt x="996009" y="8557"/>
                </a:lnTo>
                <a:lnTo>
                  <a:pt x="1021679" y="8572"/>
                </a:lnTo>
                <a:lnTo>
                  <a:pt x="1023622" y="9525"/>
                </a:lnTo>
                <a:lnTo>
                  <a:pt x="1024919" y="11112"/>
                </a:lnTo>
                <a:lnTo>
                  <a:pt x="1026997" y="15953"/>
                </a:lnTo>
                <a:lnTo>
                  <a:pt x="1028120" y="16351"/>
                </a:lnTo>
                <a:lnTo>
                  <a:pt x="1029822" y="16615"/>
                </a:lnTo>
                <a:lnTo>
                  <a:pt x="1036081" y="171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1" name="SMARTPenAnnotation37"/>
          <p:cNvSpPr/>
          <p:nvPr/>
        </p:nvSpPr>
        <p:spPr>
          <a:xfrm>
            <a:off x="6938009" y="3801170"/>
            <a:ext cx="1020126" cy="120988"/>
          </a:xfrm>
          <a:custGeom>
            <a:avLst/>
            <a:gdLst/>
            <a:ahLst/>
            <a:cxnLst/>
            <a:rect l="0" t="0" r="0" b="0"/>
            <a:pathLst>
              <a:path w="1020126" h="120988">
                <a:moveTo>
                  <a:pt x="0" y="47882"/>
                </a:moveTo>
                <a:lnTo>
                  <a:pt x="4552" y="34230"/>
                </a:lnTo>
                <a:lnTo>
                  <a:pt x="4940" y="30208"/>
                </a:lnTo>
                <a:lnTo>
                  <a:pt x="4246" y="27527"/>
                </a:lnTo>
                <a:lnTo>
                  <a:pt x="2831" y="25739"/>
                </a:lnTo>
                <a:lnTo>
                  <a:pt x="1888" y="23595"/>
                </a:lnTo>
                <a:lnTo>
                  <a:pt x="1259" y="21214"/>
                </a:lnTo>
                <a:lnTo>
                  <a:pt x="840" y="18673"/>
                </a:lnTo>
                <a:lnTo>
                  <a:pt x="560" y="17932"/>
                </a:lnTo>
                <a:lnTo>
                  <a:pt x="373" y="18390"/>
                </a:lnTo>
                <a:lnTo>
                  <a:pt x="249" y="19648"/>
                </a:lnTo>
                <a:lnTo>
                  <a:pt x="166" y="22392"/>
                </a:lnTo>
                <a:lnTo>
                  <a:pt x="74" y="30521"/>
                </a:lnTo>
                <a:lnTo>
                  <a:pt x="1003" y="36308"/>
                </a:lnTo>
                <a:lnTo>
                  <a:pt x="2573" y="43024"/>
                </a:lnTo>
                <a:lnTo>
                  <a:pt x="4574" y="50358"/>
                </a:lnTo>
                <a:lnTo>
                  <a:pt x="5906" y="57153"/>
                </a:lnTo>
                <a:lnTo>
                  <a:pt x="6795" y="63587"/>
                </a:lnTo>
                <a:lnTo>
                  <a:pt x="7388" y="69782"/>
                </a:lnTo>
                <a:lnTo>
                  <a:pt x="7784" y="74865"/>
                </a:lnTo>
                <a:lnTo>
                  <a:pt x="8046" y="79206"/>
                </a:lnTo>
                <a:lnTo>
                  <a:pt x="8222" y="83052"/>
                </a:lnTo>
                <a:lnTo>
                  <a:pt x="8418" y="92405"/>
                </a:lnTo>
                <a:lnTo>
                  <a:pt x="8542" y="109382"/>
                </a:lnTo>
                <a:lnTo>
                  <a:pt x="9505" y="111742"/>
                </a:lnTo>
                <a:lnTo>
                  <a:pt x="11100" y="113315"/>
                </a:lnTo>
                <a:lnTo>
                  <a:pt x="13115" y="114364"/>
                </a:lnTo>
                <a:lnTo>
                  <a:pt x="14458" y="116016"/>
                </a:lnTo>
                <a:lnTo>
                  <a:pt x="15354" y="118070"/>
                </a:lnTo>
                <a:lnTo>
                  <a:pt x="15951" y="120392"/>
                </a:lnTo>
                <a:lnTo>
                  <a:pt x="16349" y="120987"/>
                </a:lnTo>
                <a:lnTo>
                  <a:pt x="16614" y="120431"/>
                </a:lnTo>
                <a:lnTo>
                  <a:pt x="16792" y="119108"/>
                </a:lnTo>
                <a:lnTo>
                  <a:pt x="17862" y="117274"/>
                </a:lnTo>
                <a:lnTo>
                  <a:pt x="19528" y="115098"/>
                </a:lnTo>
                <a:lnTo>
                  <a:pt x="21591" y="112695"/>
                </a:lnTo>
                <a:lnTo>
                  <a:pt x="23919" y="111093"/>
                </a:lnTo>
                <a:lnTo>
                  <a:pt x="31746" y="107886"/>
                </a:lnTo>
                <a:lnTo>
                  <a:pt x="34500" y="105982"/>
                </a:lnTo>
                <a:lnTo>
                  <a:pt x="37287" y="103761"/>
                </a:lnTo>
                <a:lnTo>
                  <a:pt x="40099" y="102279"/>
                </a:lnTo>
                <a:lnTo>
                  <a:pt x="48606" y="99243"/>
                </a:lnTo>
                <a:lnTo>
                  <a:pt x="51455" y="97362"/>
                </a:lnTo>
                <a:lnTo>
                  <a:pt x="54306" y="95156"/>
                </a:lnTo>
                <a:lnTo>
                  <a:pt x="60014" y="92705"/>
                </a:lnTo>
                <a:lnTo>
                  <a:pt x="62869" y="92052"/>
                </a:lnTo>
                <a:lnTo>
                  <a:pt x="65726" y="89711"/>
                </a:lnTo>
                <a:lnTo>
                  <a:pt x="68583" y="86246"/>
                </a:lnTo>
                <a:lnTo>
                  <a:pt x="71439" y="82030"/>
                </a:lnTo>
                <a:lnTo>
                  <a:pt x="74297" y="79220"/>
                </a:lnTo>
                <a:lnTo>
                  <a:pt x="77154" y="77347"/>
                </a:lnTo>
                <a:lnTo>
                  <a:pt x="82869" y="75265"/>
                </a:lnTo>
                <a:lnTo>
                  <a:pt x="94299" y="73929"/>
                </a:lnTo>
                <a:lnTo>
                  <a:pt x="97156" y="73819"/>
                </a:lnTo>
                <a:lnTo>
                  <a:pt x="100014" y="72793"/>
                </a:lnTo>
                <a:lnTo>
                  <a:pt x="105729" y="69114"/>
                </a:lnTo>
                <a:lnTo>
                  <a:pt x="108587" y="68704"/>
                </a:lnTo>
                <a:lnTo>
                  <a:pt x="111444" y="69384"/>
                </a:lnTo>
                <a:lnTo>
                  <a:pt x="114301" y="70789"/>
                </a:lnTo>
                <a:lnTo>
                  <a:pt x="117159" y="70773"/>
                </a:lnTo>
                <a:lnTo>
                  <a:pt x="120016" y="69810"/>
                </a:lnTo>
                <a:lnTo>
                  <a:pt x="122874" y="68216"/>
                </a:lnTo>
                <a:lnTo>
                  <a:pt x="125731" y="68105"/>
                </a:lnTo>
                <a:lnTo>
                  <a:pt x="128589" y="68984"/>
                </a:lnTo>
                <a:lnTo>
                  <a:pt x="131447" y="70523"/>
                </a:lnTo>
                <a:lnTo>
                  <a:pt x="135256" y="70596"/>
                </a:lnTo>
                <a:lnTo>
                  <a:pt x="148767" y="67100"/>
                </a:lnTo>
                <a:lnTo>
                  <a:pt x="165383" y="65300"/>
                </a:lnTo>
                <a:lnTo>
                  <a:pt x="187401" y="65051"/>
                </a:lnTo>
                <a:lnTo>
                  <a:pt x="191608" y="64091"/>
                </a:lnTo>
                <a:lnTo>
                  <a:pt x="198825" y="60483"/>
                </a:lnTo>
                <a:lnTo>
                  <a:pt x="202082" y="60093"/>
                </a:lnTo>
                <a:lnTo>
                  <a:pt x="205207" y="60785"/>
                </a:lnTo>
                <a:lnTo>
                  <a:pt x="208242" y="62199"/>
                </a:lnTo>
                <a:lnTo>
                  <a:pt x="216695" y="63770"/>
                </a:lnTo>
                <a:lnTo>
                  <a:pt x="242525" y="64954"/>
                </a:lnTo>
                <a:lnTo>
                  <a:pt x="261142" y="62455"/>
                </a:lnTo>
                <a:lnTo>
                  <a:pt x="284656" y="59121"/>
                </a:lnTo>
                <a:lnTo>
                  <a:pt x="315273" y="56981"/>
                </a:lnTo>
                <a:lnTo>
                  <a:pt x="344520" y="56501"/>
                </a:lnTo>
                <a:lnTo>
                  <a:pt x="463832" y="56455"/>
                </a:lnTo>
                <a:lnTo>
                  <a:pt x="473165" y="53915"/>
                </a:lnTo>
                <a:lnTo>
                  <a:pt x="478322" y="51904"/>
                </a:lnTo>
                <a:lnTo>
                  <a:pt x="483663" y="51516"/>
                </a:lnTo>
                <a:lnTo>
                  <a:pt x="500284" y="53616"/>
                </a:lnTo>
                <a:lnTo>
                  <a:pt x="511591" y="51065"/>
                </a:lnTo>
                <a:lnTo>
                  <a:pt x="517273" y="50957"/>
                </a:lnTo>
                <a:lnTo>
                  <a:pt x="534372" y="53450"/>
                </a:lnTo>
                <a:lnTo>
                  <a:pt x="551504" y="49955"/>
                </a:lnTo>
                <a:lnTo>
                  <a:pt x="580074" y="48155"/>
                </a:lnTo>
                <a:lnTo>
                  <a:pt x="815937" y="47882"/>
                </a:lnTo>
                <a:lnTo>
                  <a:pt x="824918" y="50422"/>
                </a:lnTo>
                <a:lnTo>
                  <a:pt x="829981" y="52433"/>
                </a:lnTo>
                <a:lnTo>
                  <a:pt x="834308" y="52821"/>
                </a:lnTo>
                <a:lnTo>
                  <a:pt x="838145" y="52127"/>
                </a:lnTo>
                <a:lnTo>
                  <a:pt x="841657" y="50712"/>
                </a:lnTo>
                <a:lnTo>
                  <a:pt x="845901" y="50722"/>
                </a:lnTo>
                <a:lnTo>
                  <a:pt x="860026" y="54333"/>
                </a:lnTo>
                <a:lnTo>
                  <a:pt x="867374" y="55512"/>
                </a:lnTo>
                <a:lnTo>
                  <a:pt x="870667" y="54873"/>
                </a:lnTo>
                <a:lnTo>
                  <a:pt x="876865" y="51625"/>
                </a:lnTo>
                <a:lnTo>
                  <a:pt x="879852" y="51330"/>
                </a:lnTo>
                <a:lnTo>
                  <a:pt x="882796" y="52085"/>
                </a:lnTo>
                <a:lnTo>
                  <a:pt x="888607" y="54513"/>
                </a:lnTo>
                <a:lnTo>
                  <a:pt x="898185" y="55879"/>
                </a:lnTo>
                <a:lnTo>
                  <a:pt x="928334" y="56432"/>
                </a:lnTo>
                <a:lnTo>
                  <a:pt x="937156" y="56448"/>
                </a:lnTo>
                <a:lnTo>
                  <a:pt x="940048" y="57403"/>
                </a:lnTo>
                <a:lnTo>
                  <a:pt x="945802" y="61003"/>
                </a:lnTo>
                <a:lnTo>
                  <a:pt x="948670" y="61392"/>
                </a:lnTo>
                <a:lnTo>
                  <a:pt x="951535" y="60699"/>
                </a:lnTo>
                <a:lnTo>
                  <a:pt x="957257" y="58341"/>
                </a:lnTo>
                <a:lnTo>
                  <a:pt x="962975" y="57293"/>
                </a:lnTo>
                <a:lnTo>
                  <a:pt x="965834" y="57966"/>
                </a:lnTo>
                <a:lnTo>
                  <a:pt x="971550" y="61254"/>
                </a:lnTo>
                <a:lnTo>
                  <a:pt x="973454" y="61559"/>
                </a:lnTo>
                <a:lnTo>
                  <a:pt x="974726" y="60810"/>
                </a:lnTo>
                <a:lnTo>
                  <a:pt x="975571" y="59359"/>
                </a:lnTo>
                <a:lnTo>
                  <a:pt x="977089" y="58390"/>
                </a:lnTo>
                <a:lnTo>
                  <a:pt x="981314" y="57315"/>
                </a:lnTo>
                <a:lnTo>
                  <a:pt x="1011451" y="56456"/>
                </a:lnTo>
                <a:lnTo>
                  <a:pt x="1015637" y="56455"/>
                </a:lnTo>
                <a:lnTo>
                  <a:pt x="1017134" y="55503"/>
                </a:lnTo>
                <a:lnTo>
                  <a:pt x="1018133" y="53915"/>
                </a:lnTo>
                <a:lnTo>
                  <a:pt x="1018797" y="51904"/>
                </a:lnTo>
                <a:lnTo>
                  <a:pt x="1019240" y="46753"/>
                </a:lnTo>
                <a:lnTo>
                  <a:pt x="1019537" y="39510"/>
                </a:lnTo>
                <a:lnTo>
                  <a:pt x="1020105" y="0"/>
                </a:lnTo>
                <a:lnTo>
                  <a:pt x="1020125" y="8721"/>
                </a:lnTo>
                <a:lnTo>
                  <a:pt x="1019174" y="13202"/>
                </a:lnTo>
                <a:lnTo>
                  <a:pt x="1017587" y="19047"/>
                </a:lnTo>
                <a:lnTo>
                  <a:pt x="1015577" y="25801"/>
                </a:lnTo>
                <a:lnTo>
                  <a:pt x="1014237" y="32209"/>
                </a:lnTo>
                <a:lnTo>
                  <a:pt x="1013343" y="38386"/>
                </a:lnTo>
                <a:lnTo>
                  <a:pt x="1011556" y="564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SMARTPenAnnotation38"/>
          <p:cNvSpPr/>
          <p:nvPr/>
        </p:nvSpPr>
        <p:spPr>
          <a:xfrm>
            <a:off x="5214937" y="3077527"/>
            <a:ext cx="144144" cy="908686"/>
          </a:xfrm>
          <a:custGeom>
            <a:avLst/>
            <a:gdLst/>
            <a:ahLst/>
            <a:cxnLst/>
            <a:rect l="0" t="0" r="0" b="0"/>
            <a:pathLst>
              <a:path w="144144" h="908686">
                <a:moveTo>
                  <a:pt x="0" y="0"/>
                </a:moveTo>
                <a:lnTo>
                  <a:pt x="0" y="18203"/>
                </a:lnTo>
                <a:lnTo>
                  <a:pt x="953" y="24518"/>
                </a:lnTo>
                <a:lnTo>
                  <a:pt x="4551" y="34074"/>
                </a:lnTo>
                <a:lnTo>
                  <a:pt x="6785" y="41497"/>
                </a:lnTo>
                <a:lnTo>
                  <a:pt x="8730" y="48923"/>
                </a:lnTo>
                <a:lnTo>
                  <a:pt x="12770" y="58574"/>
                </a:lnTo>
                <a:lnTo>
                  <a:pt x="20281" y="74293"/>
                </a:lnTo>
                <a:lnTo>
                  <a:pt x="45402" y="125061"/>
                </a:lnTo>
                <a:lnTo>
                  <a:pt x="48365" y="131952"/>
                </a:lnTo>
                <a:lnTo>
                  <a:pt x="51294" y="139403"/>
                </a:lnTo>
                <a:lnTo>
                  <a:pt x="54198" y="147228"/>
                </a:lnTo>
                <a:lnTo>
                  <a:pt x="58039" y="153397"/>
                </a:lnTo>
                <a:lnTo>
                  <a:pt x="62505" y="158462"/>
                </a:lnTo>
                <a:lnTo>
                  <a:pt x="67388" y="162791"/>
                </a:lnTo>
                <a:lnTo>
                  <a:pt x="71595" y="168535"/>
                </a:lnTo>
                <a:lnTo>
                  <a:pt x="75353" y="175222"/>
                </a:lnTo>
                <a:lnTo>
                  <a:pt x="78810" y="182537"/>
                </a:lnTo>
                <a:lnTo>
                  <a:pt x="83020" y="189319"/>
                </a:lnTo>
                <a:lnTo>
                  <a:pt x="87732" y="195745"/>
                </a:lnTo>
                <a:lnTo>
                  <a:pt x="92778" y="201934"/>
                </a:lnTo>
                <a:lnTo>
                  <a:pt x="97094" y="207965"/>
                </a:lnTo>
                <a:lnTo>
                  <a:pt x="100924" y="213891"/>
                </a:lnTo>
                <a:lnTo>
                  <a:pt x="104430" y="219746"/>
                </a:lnTo>
                <a:lnTo>
                  <a:pt x="107720" y="226508"/>
                </a:lnTo>
                <a:lnTo>
                  <a:pt x="110866" y="233872"/>
                </a:lnTo>
                <a:lnTo>
                  <a:pt x="113916" y="241640"/>
                </a:lnTo>
                <a:lnTo>
                  <a:pt x="116901" y="248723"/>
                </a:lnTo>
                <a:lnTo>
                  <a:pt x="122759" y="261674"/>
                </a:lnTo>
                <a:lnTo>
                  <a:pt x="125997" y="276320"/>
                </a:lnTo>
                <a:lnTo>
                  <a:pt x="128389" y="291401"/>
                </a:lnTo>
                <a:lnTo>
                  <a:pt x="137685" y="321686"/>
                </a:lnTo>
                <a:lnTo>
                  <a:pt x="142156" y="341091"/>
                </a:lnTo>
                <a:lnTo>
                  <a:pt x="144143" y="359241"/>
                </a:lnTo>
                <a:lnTo>
                  <a:pt x="142486" y="384453"/>
                </a:lnTo>
                <a:lnTo>
                  <a:pt x="140710" y="399177"/>
                </a:lnTo>
                <a:lnTo>
                  <a:pt x="137622" y="415660"/>
                </a:lnTo>
                <a:lnTo>
                  <a:pt x="133658" y="433317"/>
                </a:lnTo>
                <a:lnTo>
                  <a:pt x="118159" y="495909"/>
                </a:lnTo>
                <a:lnTo>
                  <a:pt x="113062" y="509676"/>
                </a:lnTo>
                <a:lnTo>
                  <a:pt x="106807" y="523617"/>
                </a:lnTo>
                <a:lnTo>
                  <a:pt x="99780" y="537673"/>
                </a:lnTo>
                <a:lnTo>
                  <a:pt x="95095" y="548949"/>
                </a:lnTo>
                <a:lnTo>
                  <a:pt x="91972" y="558371"/>
                </a:lnTo>
                <a:lnTo>
                  <a:pt x="89889" y="566557"/>
                </a:lnTo>
                <a:lnTo>
                  <a:pt x="86596" y="573920"/>
                </a:lnTo>
                <a:lnTo>
                  <a:pt x="82496" y="580733"/>
                </a:lnTo>
                <a:lnTo>
                  <a:pt x="77857" y="587181"/>
                </a:lnTo>
                <a:lnTo>
                  <a:pt x="74765" y="593384"/>
                </a:lnTo>
                <a:lnTo>
                  <a:pt x="71329" y="605356"/>
                </a:lnTo>
                <a:lnTo>
                  <a:pt x="67261" y="614487"/>
                </a:lnTo>
                <a:lnTo>
                  <a:pt x="64844" y="618255"/>
                </a:lnTo>
                <a:lnTo>
                  <a:pt x="62279" y="621721"/>
                </a:lnTo>
                <a:lnTo>
                  <a:pt x="59617" y="624983"/>
                </a:lnTo>
                <a:lnTo>
                  <a:pt x="56890" y="628110"/>
                </a:lnTo>
                <a:lnTo>
                  <a:pt x="55071" y="631148"/>
                </a:lnTo>
                <a:lnTo>
                  <a:pt x="53051" y="637063"/>
                </a:lnTo>
                <a:lnTo>
                  <a:pt x="53465" y="639973"/>
                </a:lnTo>
                <a:lnTo>
                  <a:pt x="54694" y="642867"/>
                </a:lnTo>
                <a:lnTo>
                  <a:pt x="58598" y="648621"/>
                </a:lnTo>
                <a:lnTo>
                  <a:pt x="60973" y="651489"/>
                </a:lnTo>
                <a:lnTo>
                  <a:pt x="63509" y="654354"/>
                </a:lnTo>
                <a:lnTo>
                  <a:pt x="66152" y="656263"/>
                </a:lnTo>
                <a:lnTo>
                  <a:pt x="68866" y="657536"/>
                </a:lnTo>
                <a:lnTo>
                  <a:pt x="71628" y="658385"/>
                </a:lnTo>
                <a:lnTo>
                  <a:pt x="74422" y="659904"/>
                </a:lnTo>
                <a:lnTo>
                  <a:pt x="77237" y="661868"/>
                </a:lnTo>
                <a:lnTo>
                  <a:pt x="80066" y="664131"/>
                </a:lnTo>
                <a:lnTo>
                  <a:pt x="82905" y="665639"/>
                </a:lnTo>
                <a:lnTo>
                  <a:pt x="85750" y="666644"/>
                </a:lnTo>
                <a:lnTo>
                  <a:pt x="88599" y="667314"/>
                </a:lnTo>
                <a:lnTo>
                  <a:pt x="91451" y="669667"/>
                </a:lnTo>
                <a:lnTo>
                  <a:pt x="94305" y="673139"/>
                </a:lnTo>
                <a:lnTo>
                  <a:pt x="97160" y="677360"/>
                </a:lnTo>
                <a:lnTo>
                  <a:pt x="100016" y="680173"/>
                </a:lnTo>
                <a:lnTo>
                  <a:pt x="102873" y="682049"/>
                </a:lnTo>
                <a:lnTo>
                  <a:pt x="105729" y="683299"/>
                </a:lnTo>
                <a:lnTo>
                  <a:pt x="108586" y="686038"/>
                </a:lnTo>
                <a:lnTo>
                  <a:pt x="111443" y="689769"/>
                </a:lnTo>
                <a:lnTo>
                  <a:pt x="114300" y="694160"/>
                </a:lnTo>
                <a:lnTo>
                  <a:pt x="117158" y="698041"/>
                </a:lnTo>
                <a:lnTo>
                  <a:pt x="120016" y="701581"/>
                </a:lnTo>
                <a:lnTo>
                  <a:pt x="122873" y="704893"/>
                </a:lnTo>
                <a:lnTo>
                  <a:pt x="124778" y="709006"/>
                </a:lnTo>
                <a:lnTo>
                  <a:pt x="128411" y="723897"/>
                </a:lnTo>
                <a:lnTo>
                  <a:pt x="132637" y="734799"/>
                </a:lnTo>
                <a:lnTo>
                  <a:pt x="133192" y="740374"/>
                </a:lnTo>
                <a:lnTo>
                  <a:pt x="129779" y="765548"/>
                </a:lnTo>
                <a:lnTo>
                  <a:pt x="128823" y="793204"/>
                </a:lnTo>
                <a:lnTo>
                  <a:pt x="128657" y="815731"/>
                </a:lnTo>
                <a:lnTo>
                  <a:pt x="125777" y="829571"/>
                </a:lnTo>
                <a:lnTo>
                  <a:pt x="120999" y="847370"/>
                </a:lnTo>
                <a:lnTo>
                  <a:pt x="102870" y="9086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3" name="SMARTPenAnnotation39"/>
          <p:cNvSpPr/>
          <p:nvPr/>
        </p:nvSpPr>
        <p:spPr>
          <a:xfrm>
            <a:off x="5249227" y="2884340"/>
            <a:ext cx="17112" cy="90318"/>
          </a:xfrm>
          <a:custGeom>
            <a:avLst/>
            <a:gdLst/>
            <a:ahLst/>
            <a:cxnLst/>
            <a:rect l="0" t="0" r="0" b="0"/>
            <a:pathLst>
              <a:path w="17112" h="90318">
                <a:moveTo>
                  <a:pt x="0" y="38882"/>
                </a:moveTo>
                <a:lnTo>
                  <a:pt x="0" y="29781"/>
                </a:lnTo>
                <a:lnTo>
                  <a:pt x="953" y="26147"/>
                </a:lnTo>
                <a:lnTo>
                  <a:pt x="2540" y="22772"/>
                </a:lnTo>
                <a:lnTo>
                  <a:pt x="4551" y="19570"/>
                </a:lnTo>
                <a:lnTo>
                  <a:pt x="5892" y="16482"/>
                </a:lnTo>
                <a:lnTo>
                  <a:pt x="6785" y="13471"/>
                </a:lnTo>
                <a:lnTo>
                  <a:pt x="7381" y="10511"/>
                </a:lnTo>
                <a:lnTo>
                  <a:pt x="8731" y="8539"/>
                </a:lnTo>
                <a:lnTo>
                  <a:pt x="10583" y="7223"/>
                </a:lnTo>
                <a:lnTo>
                  <a:pt x="12770" y="6346"/>
                </a:lnTo>
                <a:lnTo>
                  <a:pt x="14228" y="4809"/>
                </a:lnTo>
                <a:lnTo>
                  <a:pt x="15201" y="2831"/>
                </a:lnTo>
                <a:lnTo>
                  <a:pt x="15849" y="561"/>
                </a:lnTo>
                <a:lnTo>
                  <a:pt x="16281" y="0"/>
                </a:lnTo>
                <a:lnTo>
                  <a:pt x="16569" y="578"/>
                </a:lnTo>
                <a:lnTo>
                  <a:pt x="16761" y="1916"/>
                </a:lnTo>
                <a:lnTo>
                  <a:pt x="16889" y="3760"/>
                </a:lnTo>
                <a:lnTo>
                  <a:pt x="16974" y="5943"/>
                </a:lnTo>
                <a:lnTo>
                  <a:pt x="17069" y="11860"/>
                </a:lnTo>
                <a:lnTo>
                  <a:pt x="17111" y="20840"/>
                </a:lnTo>
                <a:lnTo>
                  <a:pt x="16170" y="30664"/>
                </a:lnTo>
                <a:lnTo>
                  <a:pt x="8573" y="903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4" name="SMARTPenAnnotation40"/>
          <p:cNvSpPr/>
          <p:nvPr/>
        </p:nvSpPr>
        <p:spPr>
          <a:xfrm>
            <a:off x="7932419" y="2803207"/>
            <a:ext cx="205741" cy="1148716"/>
          </a:xfrm>
          <a:custGeom>
            <a:avLst/>
            <a:gdLst/>
            <a:ahLst/>
            <a:cxnLst/>
            <a:rect l="0" t="0" r="0" b="0"/>
            <a:pathLst>
              <a:path w="205741" h="1148716">
                <a:moveTo>
                  <a:pt x="205740" y="0"/>
                </a:moveTo>
                <a:lnTo>
                  <a:pt x="199849" y="16722"/>
                </a:lnTo>
                <a:lnTo>
                  <a:pt x="198955" y="17815"/>
                </a:lnTo>
                <a:lnTo>
                  <a:pt x="198360" y="17592"/>
                </a:lnTo>
                <a:lnTo>
                  <a:pt x="195158" y="22424"/>
                </a:lnTo>
                <a:lnTo>
                  <a:pt x="189891" y="31946"/>
                </a:lnTo>
                <a:lnTo>
                  <a:pt x="184091" y="38329"/>
                </a:lnTo>
                <a:lnTo>
                  <a:pt x="179878" y="42697"/>
                </a:lnTo>
                <a:lnTo>
                  <a:pt x="175196" y="50092"/>
                </a:lnTo>
                <a:lnTo>
                  <a:pt x="171211" y="58458"/>
                </a:lnTo>
                <a:lnTo>
                  <a:pt x="167481" y="64690"/>
                </a:lnTo>
                <a:lnTo>
                  <a:pt x="150589" y="92192"/>
                </a:lnTo>
                <a:lnTo>
                  <a:pt x="143256" y="104324"/>
                </a:lnTo>
                <a:lnTo>
                  <a:pt x="133604" y="122890"/>
                </a:lnTo>
                <a:lnTo>
                  <a:pt x="110180" y="171458"/>
                </a:lnTo>
                <a:lnTo>
                  <a:pt x="100124" y="196220"/>
                </a:lnTo>
                <a:lnTo>
                  <a:pt x="91515" y="220348"/>
                </a:lnTo>
                <a:lnTo>
                  <a:pt x="83870" y="244054"/>
                </a:lnTo>
                <a:lnTo>
                  <a:pt x="77916" y="275474"/>
                </a:lnTo>
                <a:lnTo>
                  <a:pt x="77379" y="306412"/>
                </a:lnTo>
                <a:lnTo>
                  <a:pt x="78205" y="323826"/>
                </a:lnTo>
                <a:lnTo>
                  <a:pt x="84027" y="345292"/>
                </a:lnTo>
                <a:lnTo>
                  <a:pt x="97309" y="386077"/>
                </a:lnTo>
                <a:lnTo>
                  <a:pt x="102939" y="400508"/>
                </a:lnTo>
                <a:lnTo>
                  <a:pt x="108617" y="413271"/>
                </a:lnTo>
                <a:lnTo>
                  <a:pt x="114314" y="425293"/>
                </a:lnTo>
                <a:lnTo>
                  <a:pt x="120022" y="439527"/>
                </a:lnTo>
                <a:lnTo>
                  <a:pt x="125734" y="455378"/>
                </a:lnTo>
                <a:lnTo>
                  <a:pt x="131447" y="471948"/>
                </a:lnTo>
                <a:lnTo>
                  <a:pt x="136985" y="501882"/>
                </a:lnTo>
                <a:lnTo>
                  <a:pt x="141209" y="524684"/>
                </a:lnTo>
                <a:lnTo>
                  <a:pt x="141183" y="553233"/>
                </a:lnTo>
                <a:lnTo>
                  <a:pt x="139901" y="583066"/>
                </a:lnTo>
                <a:lnTo>
                  <a:pt x="142507" y="609026"/>
                </a:lnTo>
                <a:lnTo>
                  <a:pt x="141759" y="630723"/>
                </a:lnTo>
                <a:lnTo>
                  <a:pt x="135983" y="659003"/>
                </a:lnTo>
                <a:lnTo>
                  <a:pt x="133518" y="667936"/>
                </a:lnTo>
                <a:lnTo>
                  <a:pt x="129969" y="675795"/>
                </a:lnTo>
                <a:lnTo>
                  <a:pt x="125699" y="682941"/>
                </a:lnTo>
                <a:lnTo>
                  <a:pt x="120947" y="689608"/>
                </a:lnTo>
                <a:lnTo>
                  <a:pt x="113968" y="702627"/>
                </a:lnTo>
                <a:lnTo>
                  <a:pt x="105506" y="719878"/>
                </a:lnTo>
                <a:lnTo>
                  <a:pt x="96055" y="739951"/>
                </a:lnTo>
                <a:lnTo>
                  <a:pt x="89754" y="754285"/>
                </a:lnTo>
                <a:lnTo>
                  <a:pt x="85554" y="764794"/>
                </a:lnTo>
                <a:lnTo>
                  <a:pt x="79935" y="779964"/>
                </a:lnTo>
                <a:lnTo>
                  <a:pt x="74262" y="793056"/>
                </a:lnTo>
                <a:lnTo>
                  <a:pt x="73320" y="798261"/>
                </a:lnTo>
                <a:lnTo>
                  <a:pt x="73645" y="802684"/>
                </a:lnTo>
                <a:lnTo>
                  <a:pt x="78654" y="816000"/>
                </a:lnTo>
                <a:lnTo>
                  <a:pt x="82583" y="825582"/>
                </a:lnTo>
                <a:lnTo>
                  <a:pt x="85748" y="836331"/>
                </a:lnTo>
                <a:lnTo>
                  <a:pt x="89862" y="842555"/>
                </a:lnTo>
                <a:lnTo>
                  <a:pt x="102085" y="860516"/>
                </a:lnTo>
                <a:lnTo>
                  <a:pt x="106157" y="866095"/>
                </a:lnTo>
                <a:lnTo>
                  <a:pt x="109824" y="870767"/>
                </a:lnTo>
                <a:lnTo>
                  <a:pt x="113221" y="874834"/>
                </a:lnTo>
                <a:lnTo>
                  <a:pt x="119536" y="884432"/>
                </a:lnTo>
                <a:lnTo>
                  <a:pt x="125518" y="894096"/>
                </a:lnTo>
                <a:lnTo>
                  <a:pt x="131350" y="901566"/>
                </a:lnTo>
                <a:lnTo>
                  <a:pt x="137119" y="910601"/>
                </a:lnTo>
                <a:lnTo>
                  <a:pt x="141904" y="920014"/>
                </a:lnTo>
                <a:lnTo>
                  <a:pt x="144032" y="927373"/>
                </a:lnTo>
                <a:lnTo>
                  <a:pt x="145584" y="957649"/>
                </a:lnTo>
                <a:lnTo>
                  <a:pt x="143126" y="968864"/>
                </a:lnTo>
                <a:lnTo>
                  <a:pt x="138860" y="980199"/>
                </a:lnTo>
                <a:lnTo>
                  <a:pt x="133789" y="991586"/>
                </a:lnTo>
                <a:lnTo>
                  <a:pt x="125579" y="1008707"/>
                </a:lnTo>
                <a:lnTo>
                  <a:pt x="119947" y="1022672"/>
                </a:lnTo>
                <a:lnTo>
                  <a:pt x="117112" y="1030396"/>
                </a:lnTo>
                <a:lnTo>
                  <a:pt x="113317" y="1036498"/>
                </a:lnTo>
                <a:lnTo>
                  <a:pt x="108883" y="1041519"/>
                </a:lnTo>
                <a:lnTo>
                  <a:pt x="104022" y="1045819"/>
                </a:lnTo>
                <a:lnTo>
                  <a:pt x="98876" y="1051542"/>
                </a:lnTo>
                <a:lnTo>
                  <a:pt x="93540" y="1058216"/>
                </a:lnTo>
                <a:lnTo>
                  <a:pt x="88078" y="1065522"/>
                </a:lnTo>
                <a:lnTo>
                  <a:pt x="82532" y="1072298"/>
                </a:lnTo>
                <a:lnTo>
                  <a:pt x="76929" y="1078721"/>
                </a:lnTo>
                <a:lnTo>
                  <a:pt x="71289" y="1084907"/>
                </a:lnTo>
                <a:lnTo>
                  <a:pt x="66577" y="1090937"/>
                </a:lnTo>
                <a:lnTo>
                  <a:pt x="62482" y="1096861"/>
                </a:lnTo>
                <a:lnTo>
                  <a:pt x="58800" y="1102716"/>
                </a:lnTo>
                <a:lnTo>
                  <a:pt x="54440" y="1107571"/>
                </a:lnTo>
                <a:lnTo>
                  <a:pt x="49628" y="1111761"/>
                </a:lnTo>
                <a:lnTo>
                  <a:pt x="44516" y="1115506"/>
                </a:lnTo>
                <a:lnTo>
                  <a:pt x="38251" y="1120861"/>
                </a:lnTo>
                <a:lnTo>
                  <a:pt x="31215" y="1127288"/>
                </a:lnTo>
                <a:lnTo>
                  <a:pt x="23668" y="1134430"/>
                </a:lnTo>
                <a:lnTo>
                  <a:pt x="17684" y="1139192"/>
                </a:lnTo>
                <a:lnTo>
                  <a:pt x="12742" y="1142366"/>
                </a:lnTo>
                <a:lnTo>
                  <a:pt x="0" y="11487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SMARTPenAnnotation41"/>
          <p:cNvSpPr/>
          <p:nvPr/>
        </p:nvSpPr>
        <p:spPr>
          <a:xfrm>
            <a:off x="6843712" y="2844796"/>
            <a:ext cx="119794" cy="920785"/>
          </a:xfrm>
          <a:custGeom>
            <a:avLst/>
            <a:gdLst/>
            <a:ahLst/>
            <a:cxnLst/>
            <a:rect l="0" t="0" r="0" b="0"/>
            <a:pathLst>
              <a:path w="119794" h="920785">
                <a:moveTo>
                  <a:pt x="0" y="198441"/>
                </a:moveTo>
                <a:lnTo>
                  <a:pt x="4551" y="207543"/>
                </a:lnTo>
                <a:lnTo>
                  <a:pt x="6785" y="217091"/>
                </a:lnTo>
                <a:lnTo>
                  <a:pt x="8337" y="244360"/>
                </a:lnTo>
                <a:lnTo>
                  <a:pt x="8563" y="297270"/>
                </a:lnTo>
                <a:lnTo>
                  <a:pt x="11109" y="311897"/>
                </a:lnTo>
                <a:lnTo>
                  <a:pt x="13121" y="319799"/>
                </a:lnTo>
                <a:lnTo>
                  <a:pt x="12816" y="336198"/>
                </a:lnTo>
                <a:lnTo>
                  <a:pt x="9830" y="361496"/>
                </a:lnTo>
                <a:lnTo>
                  <a:pt x="10084" y="381400"/>
                </a:lnTo>
                <a:lnTo>
                  <a:pt x="14629" y="421878"/>
                </a:lnTo>
                <a:lnTo>
                  <a:pt x="16027" y="443479"/>
                </a:lnTo>
                <a:lnTo>
                  <a:pt x="16997" y="470787"/>
                </a:lnTo>
                <a:lnTo>
                  <a:pt x="17047" y="474302"/>
                </a:lnTo>
                <a:lnTo>
                  <a:pt x="14561" y="457888"/>
                </a:lnTo>
                <a:lnTo>
                  <a:pt x="11234" y="430909"/>
                </a:lnTo>
                <a:lnTo>
                  <a:pt x="9755" y="412567"/>
                </a:lnTo>
                <a:lnTo>
                  <a:pt x="9099" y="385366"/>
                </a:lnTo>
                <a:lnTo>
                  <a:pt x="8603" y="287957"/>
                </a:lnTo>
                <a:lnTo>
                  <a:pt x="9546" y="269548"/>
                </a:lnTo>
                <a:lnTo>
                  <a:pt x="13133" y="218614"/>
                </a:lnTo>
                <a:lnTo>
                  <a:pt x="13518" y="196650"/>
                </a:lnTo>
                <a:lnTo>
                  <a:pt x="12822" y="178197"/>
                </a:lnTo>
                <a:lnTo>
                  <a:pt x="11406" y="162085"/>
                </a:lnTo>
                <a:lnTo>
                  <a:pt x="9831" y="136563"/>
                </a:lnTo>
                <a:lnTo>
                  <a:pt x="9132" y="115695"/>
                </a:lnTo>
                <a:lnTo>
                  <a:pt x="8822" y="96895"/>
                </a:lnTo>
                <a:lnTo>
                  <a:pt x="9691" y="80261"/>
                </a:lnTo>
                <a:lnTo>
                  <a:pt x="14513" y="18222"/>
                </a:lnTo>
                <a:lnTo>
                  <a:pt x="16365" y="792"/>
                </a:lnTo>
                <a:lnTo>
                  <a:pt x="16625" y="0"/>
                </a:lnTo>
                <a:lnTo>
                  <a:pt x="16799" y="425"/>
                </a:lnTo>
                <a:lnTo>
                  <a:pt x="21593" y="28327"/>
                </a:lnTo>
                <a:lnTo>
                  <a:pt x="23885" y="49492"/>
                </a:lnTo>
                <a:lnTo>
                  <a:pt x="24903" y="73187"/>
                </a:lnTo>
                <a:lnTo>
                  <a:pt x="25646" y="177551"/>
                </a:lnTo>
                <a:lnTo>
                  <a:pt x="25708" y="276300"/>
                </a:lnTo>
                <a:lnTo>
                  <a:pt x="26663" y="292257"/>
                </a:lnTo>
                <a:lnTo>
                  <a:pt x="28253" y="307658"/>
                </a:lnTo>
                <a:lnTo>
                  <a:pt x="30266" y="322687"/>
                </a:lnTo>
                <a:lnTo>
                  <a:pt x="31607" y="337469"/>
                </a:lnTo>
                <a:lnTo>
                  <a:pt x="32501" y="352086"/>
                </a:lnTo>
                <a:lnTo>
                  <a:pt x="33495" y="380075"/>
                </a:lnTo>
                <a:lnTo>
                  <a:pt x="34055" y="418205"/>
                </a:lnTo>
                <a:lnTo>
                  <a:pt x="34259" y="482840"/>
                </a:lnTo>
                <a:lnTo>
                  <a:pt x="37126" y="500435"/>
                </a:lnTo>
                <a:lnTo>
                  <a:pt x="41896" y="521690"/>
                </a:lnTo>
                <a:lnTo>
                  <a:pt x="47933" y="545386"/>
                </a:lnTo>
                <a:lnTo>
                  <a:pt x="52911" y="563088"/>
                </a:lnTo>
                <a:lnTo>
                  <a:pt x="57180" y="576793"/>
                </a:lnTo>
                <a:lnTo>
                  <a:pt x="60981" y="587836"/>
                </a:lnTo>
                <a:lnTo>
                  <a:pt x="63514" y="597103"/>
                </a:lnTo>
                <a:lnTo>
                  <a:pt x="66328" y="612479"/>
                </a:lnTo>
                <a:lnTo>
                  <a:pt x="68032" y="619246"/>
                </a:lnTo>
                <a:lnTo>
                  <a:pt x="70119" y="625663"/>
                </a:lnTo>
                <a:lnTo>
                  <a:pt x="72463" y="631846"/>
                </a:lnTo>
                <a:lnTo>
                  <a:pt x="74026" y="635015"/>
                </a:lnTo>
                <a:lnTo>
                  <a:pt x="75068" y="636176"/>
                </a:lnTo>
                <a:lnTo>
                  <a:pt x="75763" y="635996"/>
                </a:lnTo>
                <a:lnTo>
                  <a:pt x="72190" y="622092"/>
                </a:lnTo>
                <a:lnTo>
                  <a:pt x="69650" y="604426"/>
                </a:lnTo>
                <a:lnTo>
                  <a:pt x="67389" y="597685"/>
                </a:lnTo>
                <a:lnTo>
                  <a:pt x="63976" y="590334"/>
                </a:lnTo>
                <a:lnTo>
                  <a:pt x="59796" y="582575"/>
                </a:lnTo>
                <a:lnTo>
                  <a:pt x="56056" y="574546"/>
                </a:lnTo>
                <a:lnTo>
                  <a:pt x="52611" y="566335"/>
                </a:lnTo>
                <a:lnTo>
                  <a:pt x="49361" y="558004"/>
                </a:lnTo>
                <a:lnTo>
                  <a:pt x="45751" y="538587"/>
                </a:lnTo>
                <a:lnTo>
                  <a:pt x="44146" y="516304"/>
                </a:lnTo>
                <a:lnTo>
                  <a:pt x="43433" y="490526"/>
                </a:lnTo>
                <a:lnTo>
                  <a:pt x="42896" y="401351"/>
                </a:lnTo>
                <a:lnTo>
                  <a:pt x="42863" y="262829"/>
                </a:lnTo>
                <a:lnTo>
                  <a:pt x="45403" y="238488"/>
                </a:lnTo>
                <a:lnTo>
                  <a:pt x="48754" y="220050"/>
                </a:lnTo>
                <a:lnTo>
                  <a:pt x="51082" y="192373"/>
                </a:lnTo>
                <a:lnTo>
                  <a:pt x="52153" y="188681"/>
                </a:lnTo>
                <a:lnTo>
                  <a:pt x="53818" y="186219"/>
                </a:lnTo>
                <a:lnTo>
                  <a:pt x="55881" y="184578"/>
                </a:lnTo>
                <a:lnTo>
                  <a:pt x="57257" y="184437"/>
                </a:lnTo>
                <a:lnTo>
                  <a:pt x="58174" y="185295"/>
                </a:lnTo>
                <a:lnTo>
                  <a:pt x="58786" y="186819"/>
                </a:lnTo>
                <a:lnTo>
                  <a:pt x="59646" y="193516"/>
                </a:lnTo>
                <a:lnTo>
                  <a:pt x="59936" y="218000"/>
                </a:lnTo>
                <a:lnTo>
                  <a:pt x="60006" y="457796"/>
                </a:lnTo>
                <a:lnTo>
                  <a:pt x="60959" y="481834"/>
                </a:lnTo>
                <a:lnTo>
                  <a:pt x="62547" y="502622"/>
                </a:lnTo>
                <a:lnTo>
                  <a:pt x="64558" y="521243"/>
                </a:lnTo>
                <a:lnTo>
                  <a:pt x="67804" y="540325"/>
                </a:lnTo>
                <a:lnTo>
                  <a:pt x="71872" y="559714"/>
                </a:lnTo>
                <a:lnTo>
                  <a:pt x="76490" y="579307"/>
                </a:lnTo>
                <a:lnTo>
                  <a:pt x="79568" y="597132"/>
                </a:lnTo>
                <a:lnTo>
                  <a:pt x="81621" y="613778"/>
                </a:lnTo>
                <a:lnTo>
                  <a:pt x="82989" y="629637"/>
                </a:lnTo>
                <a:lnTo>
                  <a:pt x="83901" y="645925"/>
                </a:lnTo>
                <a:lnTo>
                  <a:pt x="84915" y="679262"/>
                </a:lnTo>
                <a:lnTo>
                  <a:pt x="86137" y="695201"/>
                </a:lnTo>
                <a:lnTo>
                  <a:pt x="87904" y="710590"/>
                </a:lnTo>
                <a:lnTo>
                  <a:pt x="90036" y="725611"/>
                </a:lnTo>
                <a:lnTo>
                  <a:pt x="94943" y="772781"/>
                </a:lnTo>
                <a:lnTo>
                  <a:pt x="99347" y="823273"/>
                </a:lnTo>
                <a:lnTo>
                  <a:pt x="101305" y="855239"/>
                </a:lnTo>
                <a:lnTo>
                  <a:pt x="103731" y="869669"/>
                </a:lnTo>
                <a:lnTo>
                  <a:pt x="107254" y="884051"/>
                </a:lnTo>
                <a:lnTo>
                  <a:pt x="117494" y="918599"/>
                </a:lnTo>
                <a:lnTo>
                  <a:pt x="118335" y="920482"/>
                </a:lnTo>
                <a:lnTo>
                  <a:pt x="118894" y="920784"/>
                </a:lnTo>
                <a:lnTo>
                  <a:pt x="119793" y="918976"/>
                </a:lnTo>
                <a:lnTo>
                  <a:pt x="119019" y="892196"/>
                </a:lnTo>
                <a:lnTo>
                  <a:pt x="115445" y="875394"/>
                </a:lnTo>
                <a:lnTo>
                  <a:pt x="113222" y="848242"/>
                </a:lnTo>
                <a:lnTo>
                  <a:pt x="112233" y="816806"/>
                </a:lnTo>
                <a:lnTo>
                  <a:pt x="111794" y="790135"/>
                </a:lnTo>
                <a:lnTo>
                  <a:pt x="109058" y="742721"/>
                </a:lnTo>
                <a:lnTo>
                  <a:pt x="105621" y="688946"/>
                </a:lnTo>
                <a:lnTo>
                  <a:pt x="102870" y="6184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SMARTPenAnnotation42"/>
          <p:cNvSpPr/>
          <p:nvPr/>
        </p:nvSpPr>
        <p:spPr>
          <a:xfrm>
            <a:off x="6757987" y="2786575"/>
            <a:ext cx="197169" cy="1062478"/>
          </a:xfrm>
          <a:custGeom>
            <a:avLst/>
            <a:gdLst/>
            <a:ahLst/>
            <a:cxnLst/>
            <a:rect l="0" t="0" r="0" b="0"/>
            <a:pathLst>
              <a:path w="197169" h="1062478">
                <a:moveTo>
                  <a:pt x="197168" y="1062477"/>
                </a:moveTo>
                <a:lnTo>
                  <a:pt x="192616" y="1053376"/>
                </a:lnTo>
                <a:lnTo>
                  <a:pt x="187843" y="1046367"/>
                </a:lnTo>
                <a:lnTo>
                  <a:pt x="185237" y="1043165"/>
                </a:lnTo>
                <a:lnTo>
                  <a:pt x="183499" y="1039125"/>
                </a:lnTo>
                <a:lnTo>
                  <a:pt x="181567" y="1029556"/>
                </a:lnTo>
                <a:lnTo>
                  <a:pt x="180328" y="1001047"/>
                </a:lnTo>
                <a:lnTo>
                  <a:pt x="180063" y="959420"/>
                </a:lnTo>
                <a:lnTo>
                  <a:pt x="177501" y="916979"/>
                </a:lnTo>
                <a:lnTo>
                  <a:pt x="175484" y="888326"/>
                </a:lnTo>
                <a:lnTo>
                  <a:pt x="173186" y="863509"/>
                </a:lnTo>
                <a:lnTo>
                  <a:pt x="170704" y="841249"/>
                </a:lnTo>
                <a:lnTo>
                  <a:pt x="168095" y="820694"/>
                </a:lnTo>
                <a:lnTo>
                  <a:pt x="166356" y="802229"/>
                </a:lnTo>
                <a:lnTo>
                  <a:pt x="165196" y="785156"/>
                </a:lnTo>
                <a:lnTo>
                  <a:pt x="162955" y="753486"/>
                </a:lnTo>
                <a:lnTo>
                  <a:pt x="158785" y="723535"/>
                </a:lnTo>
                <a:lnTo>
                  <a:pt x="156297" y="691809"/>
                </a:lnTo>
                <a:lnTo>
                  <a:pt x="155632" y="675347"/>
                </a:lnTo>
                <a:lnTo>
                  <a:pt x="152332" y="658658"/>
                </a:lnTo>
                <a:lnTo>
                  <a:pt x="147275" y="641817"/>
                </a:lnTo>
                <a:lnTo>
                  <a:pt x="141046" y="624874"/>
                </a:lnTo>
                <a:lnTo>
                  <a:pt x="136893" y="607865"/>
                </a:lnTo>
                <a:lnTo>
                  <a:pt x="134125" y="590809"/>
                </a:lnTo>
                <a:lnTo>
                  <a:pt x="132280" y="573724"/>
                </a:lnTo>
                <a:lnTo>
                  <a:pt x="127688" y="539501"/>
                </a:lnTo>
                <a:lnTo>
                  <a:pt x="125130" y="522374"/>
                </a:lnTo>
                <a:lnTo>
                  <a:pt x="123425" y="505241"/>
                </a:lnTo>
                <a:lnTo>
                  <a:pt x="122289" y="488104"/>
                </a:lnTo>
                <a:lnTo>
                  <a:pt x="121531" y="470964"/>
                </a:lnTo>
                <a:lnTo>
                  <a:pt x="120073" y="453822"/>
                </a:lnTo>
                <a:lnTo>
                  <a:pt x="118149" y="436680"/>
                </a:lnTo>
                <a:lnTo>
                  <a:pt x="115913" y="419537"/>
                </a:lnTo>
                <a:lnTo>
                  <a:pt x="113430" y="387788"/>
                </a:lnTo>
                <a:lnTo>
                  <a:pt x="112768" y="372655"/>
                </a:lnTo>
                <a:lnTo>
                  <a:pt x="114571" y="289799"/>
                </a:lnTo>
                <a:lnTo>
                  <a:pt x="118940" y="134938"/>
                </a:lnTo>
                <a:lnTo>
                  <a:pt x="118346" y="111695"/>
                </a:lnTo>
                <a:lnTo>
                  <a:pt x="116997" y="89532"/>
                </a:lnTo>
                <a:lnTo>
                  <a:pt x="115146" y="68090"/>
                </a:lnTo>
                <a:lnTo>
                  <a:pt x="115629" y="39185"/>
                </a:lnTo>
                <a:lnTo>
                  <a:pt x="117113" y="21893"/>
                </a:lnTo>
                <a:lnTo>
                  <a:pt x="116175" y="17282"/>
                </a:lnTo>
                <a:lnTo>
                  <a:pt x="113547" y="11206"/>
                </a:lnTo>
                <a:lnTo>
                  <a:pt x="111525" y="0"/>
                </a:lnTo>
                <a:lnTo>
                  <a:pt x="111449" y="11464"/>
                </a:lnTo>
                <a:lnTo>
                  <a:pt x="112399" y="13186"/>
                </a:lnTo>
                <a:lnTo>
                  <a:pt x="113986" y="14335"/>
                </a:lnTo>
                <a:lnTo>
                  <a:pt x="115995" y="15101"/>
                </a:lnTo>
                <a:lnTo>
                  <a:pt x="116383" y="14659"/>
                </a:lnTo>
                <a:lnTo>
                  <a:pt x="115688" y="13412"/>
                </a:lnTo>
                <a:lnTo>
                  <a:pt x="114273" y="11627"/>
                </a:lnTo>
                <a:lnTo>
                  <a:pt x="112377" y="11391"/>
                </a:lnTo>
                <a:lnTo>
                  <a:pt x="110160" y="12185"/>
                </a:lnTo>
                <a:lnTo>
                  <a:pt x="107730" y="13668"/>
                </a:lnTo>
                <a:lnTo>
                  <a:pt x="106111" y="13703"/>
                </a:lnTo>
                <a:lnTo>
                  <a:pt x="105030" y="12774"/>
                </a:lnTo>
                <a:lnTo>
                  <a:pt x="104311" y="11203"/>
                </a:lnTo>
                <a:lnTo>
                  <a:pt x="102878" y="10155"/>
                </a:lnTo>
                <a:lnTo>
                  <a:pt x="98746" y="8991"/>
                </a:lnTo>
                <a:lnTo>
                  <a:pt x="95359" y="9633"/>
                </a:lnTo>
                <a:lnTo>
                  <a:pt x="91194" y="11014"/>
                </a:lnTo>
                <a:lnTo>
                  <a:pt x="86515" y="12887"/>
                </a:lnTo>
                <a:lnTo>
                  <a:pt x="82441" y="15087"/>
                </a:lnTo>
                <a:lnTo>
                  <a:pt x="78773" y="17507"/>
                </a:lnTo>
                <a:lnTo>
                  <a:pt x="75376" y="20073"/>
                </a:lnTo>
                <a:lnTo>
                  <a:pt x="72158" y="21784"/>
                </a:lnTo>
                <a:lnTo>
                  <a:pt x="66043" y="23684"/>
                </a:lnTo>
                <a:lnTo>
                  <a:pt x="62126" y="26096"/>
                </a:lnTo>
                <a:lnTo>
                  <a:pt x="57610" y="29609"/>
                </a:lnTo>
                <a:lnTo>
                  <a:pt x="52694" y="33856"/>
                </a:lnTo>
                <a:lnTo>
                  <a:pt x="44655" y="42402"/>
                </a:lnTo>
                <a:lnTo>
                  <a:pt x="0" y="937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7" name="SMARTPenAnnotation43"/>
          <p:cNvSpPr/>
          <p:nvPr/>
        </p:nvSpPr>
        <p:spPr>
          <a:xfrm>
            <a:off x="6732270" y="2760449"/>
            <a:ext cx="231427" cy="1154158"/>
          </a:xfrm>
          <a:custGeom>
            <a:avLst/>
            <a:gdLst/>
            <a:ahLst/>
            <a:cxnLst/>
            <a:rect l="0" t="0" r="0" b="0"/>
            <a:pathLst>
              <a:path w="231427" h="1154158">
                <a:moveTo>
                  <a:pt x="171449" y="51331"/>
                </a:moveTo>
                <a:lnTo>
                  <a:pt x="171449" y="42229"/>
                </a:lnTo>
                <a:lnTo>
                  <a:pt x="170497" y="39548"/>
                </a:lnTo>
                <a:lnTo>
                  <a:pt x="168909" y="37761"/>
                </a:lnTo>
                <a:lnTo>
                  <a:pt x="166898" y="36569"/>
                </a:lnTo>
                <a:lnTo>
                  <a:pt x="166510" y="34822"/>
                </a:lnTo>
                <a:lnTo>
                  <a:pt x="167204" y="32705"/>
                </a:lnTo>
                <a:lnTo>
                  <a:pt x="168619" y="30341"/>
                </a:lnTo>
                <a:lnTo>
                  <a:pt x="168610" y="29717"/>
                </a:lnTo>
                <a:lnTo>
                  <a:pt x="167652" y="30254"/>
                </a:lnTo>
                <a:lnTo>
                  <a:pt x="163820" y="33409"/>
                </a:lnTo>
                <a:lnTo>
                  <a:pt x="163297" y="36381"/>
                </a:lnTo>
                <a:lnTo>
                  <a:pt x="162901" y="66248"/>
                </a:lnTo>
                <a:lnTo>
                  <a:pt x="162884" y="110255"/>
                </a:lnTo>
                <a:lnTo>
                  <a:pt x="165420" y="140067"/>
                </a:lnTo>
                <a:lnTo>
                  <a:pt x="168770" y="169826"/>
                </a:lnTo>
                <a:lnTo>
                  <a:pt x="169662" y="188430"/>
                </a:lnTo>
                <a:lnTo>
                  <a:pt x="170655" y="227516"/>
                </a:lnTo>
                <a:lnTo>
                  <a:pt x="171096" y="263938"/>
                </a:lnTo>
                <a:lnTo>
                  <a:pt x="175896" y="298369"/>
                </a:lnTo>
                <a:lnTo>
                  <a:pt x="179208" y="333914"/>
                </a:lnTo>
                <a:lnTo>
                  <a:pt x="179861" y="365912"/>
                </a:lnTo>
                <a:lnTo>
                  <a:pt x="180903" y="379740"/>
                </a:lnTo>
                <a:lnTo>
                  <a:pt x="186793" y="411900"/>
                </a:lnTo>
                <a:lnTo>
                  <a:pt x="188238" y="445769"/>
                </a:lnTo>
                <a:lnTo>
                  <a:pt x="188548" y="484296"/>
                </a:lnTo>
                <a:lnTo>
                  <a:pt x="188593" y="596870"/>
                </a:lnTo>
                <a:lnTo>
                  <a:pt x="191134" y="613198"/>
                </a:lnTo>
                <a:lnTo>
                  <a:pt x="193145" y="620219"/>
                </a:lnTo>
                <a:lnTo>
                  <a:pt x="192839" y="635640"/>
                </a:lnTo>
                <a:lnTo>
                  <a:pt x="191424" y="643753"/>
                </a:lnTo>
                <a:lnTo>
                  <a:pt x="192386" y="652019"/>
                </a:lnTo>
                <a:lnTo>
                  <a:pt x="198534" y="668823"/>
                </a:lnTo>
                <a:lnTo>
                  <a:pt x="202537" y="685817"/>
                </a:lnTo>
                <a:lnTo>
                  <a:pt x="204316" y="707657"/>
                </a:lnTo>
                <a:lnTo>
                  <a:pt x="205318" y="757078"/>
                </a:lnTo>
                <a:lnTo>
                  <a:pt x="205739" y="906485"/>
                </a:lnTo>
                <a:lnTo>
                  <a:pt x="208279" y="939082"/>
                </a:lnTo>
                <a:lnTo>
                  <a:pt x="213120" y="974190"/>
                </a:lnTo>
                <a:lnTo>
                  <a:pt x="214243" y="1007458"/>
                </a:lnTo>
                <a:lnTo>
                  <a:pt x="214281" y="1013803"/>
                </a:lnTo>
                <a:lnTo>
                  <a:pt x="215244" y="1016829"/>
                </a:lnTo>
                <a:lnTo>
                  <a:pt x="218854" y="1022731"/>
                </a:lnTo>
                <a:lnTo>
                  <a:pt x="221093" y="1031069"/>
                </a:lnTo>
                <a:lnTo>
                  <a:pt x="222815" y="1066616"/>
                </a:lnTo>
                <a:lnTo>
                  <a:pt x="222854" y="1069306"/>
                </a:lnTo>
                <a:lnTo>
                  <a:pt x="229666" y="1087285"/>
                </a:lnTo>
                <a:lnTo>
                  <a:pt x="231352" y="1103978"/>
                </a:lnTo>
                <a:lnTo>
                  <a:pt x="231426" y="1109774"/>
                </a:lnTo>
                <a:lnTo>
                  <a:pt x="230484" y="1112242"/>
                </a:lnTo>
                <a:lnTo>
                  <a:pt x="224607" y="1121219"/>
                </a:lnTo>
                <a:lnTo>
                  <a:pt x="217786" y="1134568"/>
                </a:lnTo>
                <a:lnTo>
                  <a:pt x="215856" y="1141734"/>
                </a:lnTo>
                <a:lnTo>
                  <a:pt x="214389" y="1144027"/>
                </a:lnTo>
                <a:lnTo>
                  <a:pt x="212458" y="1145554"/>
                </a:lnTo>
                <a:lnTo>
                  <a:pt x="210218" y="1146573"/>
                </a:lnTo>
                <a:lnTo>
                  <a:pt x="205190" y="1147705"/>
                </a:lnTo>
                <a:lnTo>
                  <a:pt x="202516" y="1148007"/>
                </a:lnTo>
                <a:lnTo>
                  <a:pt x="200732" y="1149161"/>
                </a:lnTo>
                <a:lnTo>
                  <a:pt x="199544" y="1150883"/>
                </a:lnTo>
                <a:lnTo>
                  <a:pt x="198751" y="1152983"/>
                </a:lnTo>
                <a:lnTo>
                  <a:pt x="198223" y="1153430"/>
                </a:lnTo>
                <a:lnTo>
                  <a:pt x="197872" y="1152776"/>
                </a:lnTo>
                <a:lnTo>
                  <a:pt x="197637" y="1151388"/>
                </a:lnTo>
                <a:lnTo>
                  <a:pt x="196528" y="1151414"/>
                </a:lnTo>
                <a:lnTo>
                  <a:pt x="192755" y="1153984"/>
                </a:lnTo>
                <a:lnTo>
                  <a:pt x="191368" y="1154098"/>
                </a:lnTo>
                <a:lnTo>
                  <a:pt x="190443" y="1153221"/>
                </a:lnTo>
                <a:lnTo>
                  <a:pt x="189827" y="1151684"/>
                </a:lnTo>
                <a:lnTo>
                  <a:pt x="188463" y="1151612"/>
                </a:lnTo>
                <a:lnTo>
                  <a:pt x="186602" y="1152517"/>
                </a:lnTo>
                <a:lnTo>
                  <a:pt x="184409" y="1154072"/>
                </a:lnTo>
                <a:lnTo>
                  <a:pt x="182946" y="1154157"/>
                </a:lnTo>
                <a:lnTo>
                  <a:pt x="181972" y="1153260"/>
                </a:lnTo>
                <a:lnTo>
                  <a:pt x="181321" y="1151711"/>
                </a:lnTo>
                <a:lnTo>
                  <a:pt x="179935" y="1150677"/>
                </a:lnTo>
                <a:lnTo>
                  <a:pt x="173434" y="1148271"/>
                </a:lnTo>
                <a:lnTo>
                  <a:pt x="168204" y="1144332"/>
                </a:lnTo>
                <a:lnTo>
                  <a:pt x="165476" y="1142901"/>
                </a:lnTo>
                <a:lnTo>
                  <a:pt x="159905" y="1141310"/>
                </a:lnTo>
                <a:lnTo>
                  <a:pt x="158038" y="1139934"/>
                </a:lnTo>
                <a:lnTo>
                  <a:pt x="156793" y="1138064"/>
                </a:lnTo>
                <a:lnTo>
                  <a:pt x="155964" y="1135864"/>
                </a:lnTo>
                <a:lnTo>
                  <a:pt x="154458" y="1134398"/>
                </a:lnTo>
                <a:lnTo>
                  <a:pt x="152502" y="1133421"/>
                </a:lnTo>
                <a:lnTo>
                  <a:pt x="147069" y="1131852"/>
                </a:lnTo>
                <a:lnTo>
                  <a:pt x="141577" y="1131580"/>
                </a:lnTo>
                <a:lnTo>
                  <a:pt x="140105" y="1130589"/>
                </a:lnTo>
                <a:lnTo>
                  <a:pt x="139123" y="1128976"/>
                </a:lnTo>
                <a:lnTo>
                  <a:pt x="137547" y="1124095"/>
                </a:lnTo>
                <a:lnTo>
                  <a:pt x="132252" y="1123427"/>
                </a:lnTo>
                <a:lnTo>
                  <a:pt x="128173" y="1123249"/>
                </a:lnTo>
                <a:lnTo>
                  <a:pt x="124501" y="1122178"/>
                </a:lnTo>
                <a:lnTo>
                  <a:pt x="117881" y="1118448"/>
                </a:lnTo>
                <a:lnTo>
                  <a:pt x="113350" y="1115544"/>
                </a:lnTo>
                <a:lnTo>
                  <a:pt x="109750" y="1114864"/>
                </a:lnTo>
                <a:lnTo>
                  <a:pt x="104228" y="1114428"/>
                </a:lnTo>
                <a:lnTo>
                  <a:pt x="98721" y="1109801"/>
                </a:lnTo>
                <a:lnTo>
                  <a:pt x="96294" y="1108450"/>
                </a:lnTo>
                <a:lnTo>
                  <a:pt x="91057" y="1106949"/>
                </a:lnTo>
                <a:lnTo>
                  <a:pt x="87374" y="1106549"/>
                </a:lnTo>
                <a:lnTo>
                  <a:pt x="83015" y="1106282"/>
                </a:lnTo>
                <a:lnTo>
                  <a:pt x="78203" y="1106104"/>
                </a:lnTo>
                <a:lnTo>
                  <a:pt x="74995" y="1105033"/>
                </a:lnTo>
                <a:lnTo>
                  <a:pt x="72856" y="1103366"/>
                </a:lnTo>
                <a:lnTo>
                  <a:pt x="71431" y="1101302"/>
                </a:lnTo>
                <a:lnTo>
                  <a:pt x="69528" y="1099927"/>
                </a:lnTo>
                <a:lnTo>
                  <a:pt x="63251" y="1097991"/>
                </a:lnTo>
                <a:lnTo>
                  <a:pt x="61449" y="1097538"/>
                </a:lnTo>
                <a:lnTo>
                  <a:pt x="54401" y="1097247"/>
                </a:lnTo>
                <a:lnTo>
                  <a:pt x="47275" y="1097185"/>
                </a:lnTo>
                <a:lnTo>
                  <a:pt x="45803" y="1096229"/>
                </a:lnTo>
                <a:lnTo>
                  <a:pt x="44824" y="1094640"/>
                </a:lnTo>
                <a:lnTo>
                  <a:pt x="43734" y="1090333"/>
                </a:lnTo>
                <a:lnTo>
                  <a:pt x="42869" y="1055275"/>
                </a:lnTo>
                <a:lnTo>
                  <a:pt x="42862" y="986763"/>
                </a:lnTo>
                <a:lnTo>
                  <a:pt x="41911" y="983562"/>
                </a:lnTo>
                <a:lnTo>
                  <a:pt x="40322" y="981429"/>
                </a:lnTo>
                <a:lnTo>
                  <a:pt x="38311" y="980006"/>
                </a:lnTo>
                <a:lnTo>
                  <a:pt x="37923" y="977153"/>
                </a:lnTo>
                <a:lnTo>
                  <a:pt x="40032" y="968902"/>
                </a:lnTo>
                <a:lnTo>
                  <a:pt x="40022" y="964987"/>
                </a:lnTo>
                <a:lnTo>
                  <a:pt x="39064" y="961425"/>
                </a:lnTo>
                <a:lnTo>
                  <a:pt x="37473" y="958098"/>
                </a:lnTo>
                <a:lnTo>
                  <a:pt x="37364" y="954927"/>
                </a:lnTo>
                <a:lnTo>
                  <a:pt x="38244" y="951861"/>
                </a:lnTo>
                <a:lnTo>
                  <a:pt x="39784" y="948864"/>
                </a:lnTo>
                <a:lnTo>
                  <a:pt x="39857" y="944961"/>
                </a:lnTo>
                <a:lnTo>
                  <a:pt x="34904" y="919869"/>
                </a:lnTo>
                <a:lnTo>
                  <a:pt x="34344" y="886410"/>
                </a:lnTo>
                <a:lnTo>
                  <a:pt x="34296" y="845207"/>
                </a:lnTo>
                <a:lnTo>
                  <a:pt x="31752" y="807072"/>
                </a:lnTo>
                <a:lnTo>
                  <a:pt x="29741" y="780901"/>
                </a:lnTo>
                <a:lnTo>
                  <a:pt x="30045" y="749281"/>
                </a:lnTo>
                <a:lnTo>
                  <a:pt x="33032" y="721046"/>
                </a:lnTo>
                <a:lnTo>
                  <a:pt x="32778" y="704264"/>
                </a:lnTo>
                <a:lnTo>
                  <a:pt x="29490" y="690456"/>
                </a:lnTo>
                <a:lnTo>
                  <a:pt x="22314" y="675429"/>
                </a:lnTo>
                <a:lnTo>
                  <a:pt x="17733" y="667421"/>
                </a:lnTo>
                <a:lnTo>
                  <a:pt x="12643" y="655984"/>
                </a:lnTo>
                <a:lnTo>
                  <a:pt x="10382" y="645820"/>
                </a:lnTo>
                <a:lnTo>
                  <a:pt x="8810" y="612359"/>
                </a:lnTo>
                <a:lnTo>
                  <a:pt x="8572" y="432883"/>
                </a:lnTo>
                <a:lnTo>
                  <a:pt x="6032" y="420617"/>
                </a:lnTo>
                <a:lnTo>
                  <a:pt x="4021" y="414679"/>
                </a:lnTo>
                <a:lnTo>
                  <a:pt x="3633" y="408815"/>
                </a:lnTo>
                <a:lnTo>
                  <a:pt x="5732" y="391461"/>
                </a:lnTo>
                <a:lnTo>
                  <a:pt x="629" y="357091"/>
                </a:lnTo>
                <a:lnTo>
                  <a:pt x="55" y="321065"/>
                </a:lnTo>
                <a:lnTo>
                  <a:pt x="0" y="80021"/>
                </a:lnTo>
                <a:lnTo>
                  <a:pt x="2540" y="68527"/>
                </a:lnTo>
                <a:lnTo>
                  <a:pt x="6785" y="53886"/>
                </a:lnTo>
                <a:lnTo>
                  <a:pt x="8219" y="40405"/>
                </a:lnTo>
                <a:lnTo>
                  <a:pt x="9289" y="37380"/>
                </a:lnTo>
                <a:lnTo>
                  <a:pt x="13019" y="31478"/>
                </a:lnTo>
                <a:lnTo>
                  <a:pt x="17850" y="25679"/>
                </a:lnTo>
                <a:lnTo>
                  <a:pt x="20472" y="22800"/>
                </a:lnTo>
                <a:lnTo>
                  <a:pt x="23174" y="20880"/>
                </a:lnTo>
                <a:lnTo>
                  <a:pt x="28714" y="18747"/>
                </a:lnTo>
                <a:lnTo>
                  <a:pt x="32478" y="18178"/>
                </a:lnTo>
                <a:lnTo>
                  <a:pt x="36892" y="17799"/>
                </a:lnTo>
                <a:lnTo>
                  <a:pt x="41739" y="17546"/>
                </a:lnTo>
                <a:lnTo>
                  <a:pt x="52206" y="17265"/>
                </a:lnTo>
                <a:lnTo>
                  <a:pt x="57663" y="17190"/>
                </a:lnTo>
                <a:lnTo>
                  <a:pt x="61302" y="16188"/>
                </a:lnTo>
                <a:lnTo>
                  <a:pt x="63728" y="14567"/>
                </a:lnTo>
                <a:lnTo>
                  <a:pt x="65346" y="12534"/>
                </a:lnTo>
                <a:lnTo>
                  <a:pt x="67376" y="11179"/>
                </a:lnTo>
                <a:lnTo>
                  <a:pt x="72172" y="9673"/>
                </a:lnTo>
                <a:lnTo>
                  <a:pt x="77479" y="9004"/>
                </a:lnTo>
                <a:lnTo>
                  <a:pt x="83013" y="8706"/>
                </a:lnTo>
                <a:lnTo>
                  <a:pt x="88646" y="8574"/>
                </a:lnTo>
                <a:lnTo>
                  <a:pt x="114301" y="8471"/>
                </a:lnTo>
                <a:lnTo>
                  <a:pt x="117158" y="7517"/>
                </a:lnTo>
                <a:lnTo>
                  <a:pt x="122872" y="3918"/>
                </a:lnTo>
                <a:lnTo>
                  <a:pt x="128587" y="1683"/>
                </a:lnTo>
                <a:lnTo>
                  <a:pt x="134303" y="690"/>
                </a:lnTo>
                <a:lnTo>
                  <a:pt x="140017" y="249"/>
                </a:lnTo>
                <a:lnTo>
                  <a:pt x="144039" y="0"/>
                </a:lnTo>
                <a:lnTo>
                  <a:pt x="143651" y="918"/>
                </a:lnTo>
                <a:lnTo>
                  <a:pt x="137469" y="8118"/>
                </a:lnTo>
                <a:lnTo>
                  <a:pt x="129806" y="23199"/>
                </a:lnTo>
                <a:lnTo>
                  <a:pt x="128829" y="55546"/>
                </a:lnTo>
                <a:lnTo>
                  <a:pt x="128597" y="95466"/>
                </a:lnTo>
                <a:lnTo>
                  <a:pt x="134480" y="132686"/>
                </a:lnTo>
                <a:lnTo>
                  <a:pt x="135968" y="148131"/>
                </a:lnTo>
                <a:lnTo>
                  <a:pt x="134090" y="163885"/>
                </a:lnTo>
                <a:lnTo>
                  <a:pt x="132256" y="172087"/>
                </a:lnTo>
                <a:lnTo>
                  <a:pt x="132758" y="188820"/>
                </a:lnTo>
                <a:lnTo>
                  <a:pt x="135855" y="221926"/>
                </a:lnTo>
                <a:lnTo>
                  <a:pt x="137532" y="253833"/>
                </a:lnTo>
                <a:lnTo>
                  <a:pt x="142880" y="310827"/>
                </a:lnTo>
                <a:lnTo>
                  <a:pt x="144464" y="340335"/>
                </a:lnTo>
                <a:lnTo>
                  <a:pt x="145169" y="366149"/>
                </a:lnTo>
                <a:lnTo>
                  <a:pt x="145621" y="431969"/>
                </a:lnTo>
                <a:lnTo>
                  <a:pt x="146610" y="453680"/>
                </a:lnTo>
                <a:lnTo>
                  <a:pt x="148223" y="476726"/>
                </a:lnTo>
                <a:lnTo>
                  <a:pt x="150250" y="500662"/>
                </a:lnTo>
                <a:lnTo>
                  <a:pt x="151602" y="520430"/>
                </a:lnTo>
                <a:lnTo>
                  <a:pt x="153103" y="552554"/>
                </a:lnTo>
                <a:lnTo>
                  <a:pt x="153949" y="610263"/>
                </a:lnTo>
                <a:lnTo>
                  <a:pt x="159226" y="643280"/>
                </a:lnTo>
                <a:lnTo>
                  <a:pt x="166016" y="669702"/>
                </a:lnTo>
                <a:lnTo>
                  <a:pt x="169839" y="700642"/>
                </a:lnTo>
                <a:lnTo>
                  <a:pt x="170972" y="731716"/>
                </a:lnTo>
                <a:lnTo>
                  <a:pt x="171431" y="794195"/>
                </a:lnTo>
                <a:lnTo>
                  <a:pt x="171438" y="794224"/>
                </a:lnTo>
                <a:lnTo>
                  <a:pt x="171448" y="686371"/>
                </a:lnTo>
                <a:lnTo>
                  <a:pt x="168591" y="676621"/>
                </a:lnTo>
                <a:lnTo>
                  <a:pt x="163829" y="666310"/>
                </a:lnTo>
                <a:lnTo>
                  <a:pt x="157797" y="655627"/>
                </a:lnTo>
                <a:lnTo>
                  <a:pt x="151094" y="636137"/>
                </a:lnTo>
                <a:lnTo>
                  <a:pt x="147321" y="606559"/>
                </a:lnTo>
                <a:lnTo>
                  <a:pt x="146203" y="573665"/>
                </a:lnTo>
                <a:lnTo>
                  <a:pt x="145740" y="387916"/>
                </a:lnTo>
                <a:lnTo>
                  <a:pt x="150285" y="353096"/>
                </a:lnTo>
                <a:lnTo>
                  <a:pt x="153511" y="318372"/>
                </a:lnTo>
                <a:lnTo>
                  <a:pt x="154258" y="288864"/>
                </a:lnTo>
                <a:lnTo>
                  <a:pt x="154273" y="289696"/>
                </a:lnTo>
                <a:lnTo>
                  <a:pt x="155236" y="290251"/>
                </a:lnTo>
                <a:lnTo>
                  <a:pt x="158847" y="290867"/>
                </a:lnTo>
                <a:lnTo>
                  <a:pt x="160189" y="292937"/>
                </a:lnTo>
                <a:lnTo>
                  <a:pt x="161682" y="300316"/>
                </a:lnTo>
                <a:lnTo>
                  <a:pt x="162772" y="336201"/>
                </a:lnTo>
                <a:lnTo>
                  <a:pt x="162876" y="578473"/>
                </a:lnTo>
                <a:lnTo>
                  <a:pt x="167957" y="612958"/>
                </a:lnTo>
                <a:lnTo>
                  <a:pt x="171979" y="631489"/>
                </a:lnTo>
                <a:lnTo>
                  <a:pt x="178987" y="667319"/>
                </a:lnTo>
                <a:lnTo>
                  <a:pt x="183372" y="701341"/>
                </a:lnTo>
                <a:lnTo>
                  <a:pt x="182145" y="732337"/>
                </a:lnTo>
                <a:lnTo>
                  <a:pt x="181438" y="752984"/>
                </a:lnTo>
                <a:lnTo>
                  <a:pt x="180442" y="834961"/>
                </a:lnTo>
                <a:lnTo>
                  <a:pt x="180077" y="978555"/>
                </a:lnTo>
                <a:lnTo>
                  <a:pt x="182586" y="1006673"/>
                </a:lnTo>
                <a:lnTo>
                  <a:pt x="188067" y="1041276"/>
                </a:lnTo>
                <a:lnTo>
                  <a:pt x="188490" y="1044859"/>
                </a:lnTo>
                <a:lnTo>
                  <a:pt x="188590" y="1015215"/>
                </a:lnTo>
                <a:lnTo>
                  <a:pt x="187641" y="982419"/>
                </a:lnTo>
                <a:lnTo>
                  <a:pt x="182703" y="954271"/>
                </a:lnTo>
                <a:lnTo>
                  <a:pt x="181214" y="919680"/>
                </a:lnTo>
                <a:lnTo>
                  <a:pt x="180375" y="875568"/>
                </a:lnTo>
                <a:lnTo>
                  <a:pt x="177639" y="847871"/>
                </a:lnTo>
                <a:lnTo>
                  <a:pt x="174200" y="819686"/>
                </a:lnTo>
                <a:lnTo>
                  <a:pt x="172672" y="791284"/>
                </a:lnTo>
                <a:lnTo>
                  <a:pt x="168455" y="768471"/>
                </a:lnTo>
                <a:lnTo>
                  <a:pt x="161833" y="739926"/>
                </a:lnTo>
                <a:lnTo>
                  <a:pt x="153608" y="707562"/>
                </a:lnTo>
                <a:lnTo>
                  <a:pt x="148125" y="680270"/>
                </a:lnTo>
                <a:lnTo>
                  <a:pt x="144470" y="656361"/>
                </a:lnTo>
                <a:lnTo>
                  <a:pt x="142033" y="634707"/>
                </a:lnTo>
                <a:lnTo>
                  <a:pt x="136785" y="600486"/>
                </a:lnTo>
                <a:lnTo>
                  <a:pt x="132231" y="571625"/>
                </a:lnTo>
                <a:lnTo>
                  <a:pt x="130207" y="542923"/>
                </a:lnTo>
                <a:lnTo>
                  <a:pt x="129307" y="516831"/>
                </a:lnTo>
                <a:lnTo>
                  <a:pt x="128800" y="478181"/>
                </a:lnTo>
                <a:lnTo>
                  <a:pt x="127729" y="451545"/>
                </a:lnTo>
                <a:lnTo>
                  <a:pt x="122723" y="416081"/>
                </a:lnTo>
                <a:lnTo>
                  <a:pt x="120817" y="382290"/>
                </a:lnTo>
                <a:lnTo>
                  <a:pt x="120372" y="346378"/>
                </a:lnTo>
                <a:lnTo>
                  <a:pt x="117633" y="325338"/>
                </a:lnTo>
                <a:lnTo>
                  <a:pt x="115146" y="317891"/>
                </a:lnTo>
                <a:lnTo>
                  <a:pt x="115816" y="318573"/>
                </a:lnTo>
                <a:lnTo>
                  <a:pt x="117216" y="320932"/>
                </a:lnTo>
                <a:lnTo>
                  <a:pt x="117196" y="325363"/>
                </a:lnTo>
                <a:lnTo>
                  <a:pt x="112388" y="361031"/>
                </a:lnTo>
                <a:lnTo>
                  <a:pt x="111723" y="390532"/>
                </a:lnTo>
                <a:lnTo>
                  <a:pt x="110676" y="407005"/>
                </a:lnTo>
                <a:lnTo>
                  <a:pt x="106974" y="450708"/>
                </a:lnTo>
                <a:lnTo>
                  <a:pt x="105606" y="472840"/>
                </a:lnTo>
                <a:lnTo>
                  <a:pt x="104086" y="515210"/>
                </a:lnTo>
                <a:lnTo>
                  <a:pt x="103230" y="571999"/>
                </a:lnTo>
                <a:lnTo>
                  <a:pt x="105015" y="590848"/>
                </a:lnTo>
                <a:lnTo>
                  <a:pt x="108110" y="610081"/>
                </a:lnTo>
                <a:lnTo>
                  <a:pt x="112078" y="629571"/>
                </a:lnTo>
                <a:lnTo>
                  <a:pt x="114723" y="648279"/>
                </a:lnTo>
                <a:lnTo>
                  <a:pt x="117663" y="684306"/>
                </a:lnTo>
                <a:lnTo>
                  <a:pt x="117494" y="702867"/>
                </a:lnTo>
                <a:lnTo>
                  <a:pt x="116429" y="721908"/>
                </a:lnTo>
                <a:lnTo>
                  <a:pt x="114767" y="741270"/>
                </a:lnTo>
                <a:lnTo>
                  <a:pt x="113659" y="759892"/>
                </a:lnTo>
                <a:lnTo>
                  <a:pt x="112427" y="795825"/>
                </a:lnTo>
                <a:lnTo>
                  <a:pt x="111450" y="982377"/>
                </a:lnTo>
                <a:lnTo>
                  <a:pt x="111443" y="882319"/>
                </a:lnTo>
                <a:lnTo>
                  <a:pt x="108903" y="855634"/>
                </a:lnTo>
                <a:lnTo>
                  <a:pt x="102117" y="811295"/>
                </a:lnTo>
                <a:lnTo>
                  <a:pt x="97773" y="778665"/>
                </a:lnTo>
                <a:lnTo>
                  <a:pt x="95841" y="745113"/>
                </a:lnTo>
                <a:lnTo>
                  <a:pt x="92470" y="728165"/>
                </a:lnTo>
                <a:lnTo>
                  <a:pt x="87364" y="711151"/>
                </a:lnTo>
                <a:lnTo>
                  <a:pt x="81102" y="694093"/>
                </a:lnTo>
                <a:lnTo>
                  <a:pt x="75975" y="676054"/>
                </a:lnTo>
                <a:lnTo>
                  <a:pt x="71605" y="657360"/>
                </a:lnTo>
                <a:lnTo>
                  <a:pt x="67739" y="638230"/>
                </a:lnTo>
                <a:lnTo>
                  <a:pt x="63443" y="604275"/>
                </a:lnTo>
                <a:lnTo>
                  <a:pt x="62298" y="588553"/>
                </a:lnTo>
                <a:lnTo>
                  <a:pt x="61534" y="566641"/>
                </a:lnTo>
                <a:lnTo>
                  <a:pt x="60685" y="511815"/>
                </a:lnTo>
                <a:lnTo>
                  <a:pt x="59507" y="486908"/>
                </a:lnTo>
                <a:lnTo>
                  <a:pt x="57769" y="464588"/>
                </a:lnTo>
                <a:lnTo>
                  <a:pt x="55657" y="443993"/>
                </a:lnTo>
                <a:lnTo>
                  <a:pt x="54250" y="424548"/>
                </a:lnTo>
                <a:lnTo>
                  <a:pt x="53311" y="405870"/>
                </a:lnTo>
                <a:lnTo>
                  <a:pt x="52269" y="370829"/>
                </a:lnTo>
                <a:lnTo>
                  <a:pt x="51544" y="294899"/>
                </a:lnTo>
                <a:lnTo>
                  <a:pt x="51444" y="220485"/>
                </a:lnTo>
                <a:lnTo>
                  <a:pt x="48899" y="192233"/>
                </a:lnTo>
                <a:lnTo>
                  <a:pt x="44651" y="156897"/>
                </a:lnTo>
                <a:lnTo>
                  <a:pt x="43392" y="145474"/>
                </a:lnTo>
                <a:lnTo>
                  <a:pt x="42966" y="145598"/>
                </a:lnTo>
                <a:lnTo>
                  <a:pt x="40336" y="174434"/>
                </a:lnTo>
                <a:lnTo>
                  <a:pt x="36977" y="201293"/>
                </a:lnTo>
                <a:lnTo>
                  <a:pt x="35484" y="229106"/>
                </a:lnTo>
                <a:lnTo>
                  <a:pt x="34820" y="257342"/>
                </a:lnTo>
                <a:lnTo>
                  <a:pt x="34299" y="461059"/>
                </a:lnTo>
                <a:lnTo>
                  <a:pt x="33343" y="491170"/>
                </a:lnTo>
                <a:lnTo>
                  <a:pt x="31753" y="517912"/>
                </a:lnTo>
                <a:lnTo>
                  <a:pt x="29742" y="542407"/>
                </a:lnTo>
                <a:lnTo>
                  <a:pt x="29353" y="564453"/>
                </a:lnTo>
                <a:lnTo>
                  <a:pt x="30045" y="584864"/>
                </a:lnTo>
                <a:lnTo>
                  <a:pt x="31460" y="604187"/>
                </a:lnTo>
                <a:lnTo>
                  <a:pt x="34309" y="623737"/>
                </a:lnTo>
                <a:lnTo>
                  <a:pt x="38112" y="643437"/>
                </a:lnTo>
                <a:lnTo>
                  <a:pt x="42552" y="663238"/>
                </a:lnTo>
                <a:lnTo>
                  <a:pt x="47487" y="697940"/>
                </a:lnTo>
                <a:lnTo>
                  <a:pt x="49680" y="729237"/>
                </a:lnTo>
                <a:lnTo>
                  <a:pt x="50654" y="759022"/>
                </a:lnTo>
                <a:lnTo>
                  <a:pt x="51332" y="849151"/>
                </a:lnTo>
                <a:lnTo>
                  <a:pt x="51366" y="848958"/>
                </a:lnTo>
                <a:lnTo>
                  <a:pt x="51415" y="812281"/>
                </a:lnTo>
                <a:lnTo>
                  <a:pt x="48885" y="781643"/>
                </a:lnTo>
                <a:lnTo>
                  <a:pt x="45539" y="752151"/>
                </a:lnTo>
                <a:lnTo>
                  <a:pt x="44052" y="723169"/>
                </a:lnTo>
                <a:lnTo>
                  <a:pt x="40797" y="706868"/>
                </a:lnTo>
                <a:lnTo>
                  <a:pt x="35771" y="689333"/>
                </a:lnTo>
                <a:lnTo>
                  <a:pt x="29563" y="670976"/>
                </a:lnTo>
                <a:lnTo>
                  <a:pt x="22664" y="637878"/>
                </a:lnTo>
                <a:lnTo>
                  <a:pt x="18645" y="605388"/>
                </a:lnTo>
                <a:lnTo>
                  <a:pt x="13684" y="568723"/>
                </a:lnTo>
                <a:lnTo>
                  <a:pt x="10843" y="532743"/>
                </a:lnTo>
                <a:lnTo>
                  <a:pt x="10087" y="515147"/>
                </a:lnTo>
                <a:lnTo>
                  <a:pt x="10534" y="484367"/>
                </a:lnTo>
                <a:lnTo>
                  <a:pt x="16086" y="312673"/>
                </a:lnTo>
                <a:lnTo>
                  <a:pt x="17052" y="177760"/>
                </a:lnTo>
                <a:lnTo>
                  <a:pt x="19644" y="149749"/>
                </a:lnTo>
                <a:lnTo>
                  <a:pt x="23918" y="117639"/>
                </a:lnTo>
                <a:lnTo>
                  <a:pt x="25481" y="84545"/>
                </a:lnTo>
                <a:lnTo>
                  <a:pt x="25647" y="75565"/>
                </a:lnTo>
                <a:lnTo>
                  <a:pt x="25712" y="101985"/>
                </a:lnTo>
                <a:lnTo>
                  <a:pt x="25716" y="490847"/>
                </a:lnTo>
                <a:lnTo>
                  <a:pt x="26670" y="516744"/>
                </a:lnTo>
                <a:lnTo>
                  <a:pt x="30268" y="578539"/>
                </a:lnTo>
                <a:lnTo>
                  <a:pt x="35418" y="605685"/>
                </a:lnTo>
                <a:lnTo>
                  <a:pt x="42662" y="629498"/>
                </a:lnTo>
                <a:lnTo>
                  <a:pt x="51301" y="651088"/>
                </a:lnTo>
                <a:lnTo>
                  <a:pt x="57061" y="670244"/>
                </a:lnTo>
                <a:lnTo>
                  <a:pt x="63460" y="704228"/>
                </a:lnTo>
                <a:lnTo>
                  <a:pt x="66119" y="726626"/>
                </a:lnTo>
                <a:lnTo>
                  <a:pt x="71613" y="781992"/>
                </a:lnTo>
                <a:lnTo>
                  <a:pt x="77230" y="816759"/>
                </a:lnTo>
                <a:lnTo>
                  <a:pt x="82902" y="836339"/>
                </a:lnTo>
                <a:lnTo>
                  <a:pt x="88598" y="851391"/>
                </a:lnTo>
                <a:lnTo>
                  <a:pt x="92608" y="861473"/>
                </a:lnTo>
                <a:lnTo>
                  <a:pt x="93171" y="861936"/>
                </a:lnTo>
                <a:lnTo>
                  <a:pt x="93546" y="861291"/>
                </a:lnTo>
                <a:lnTo>
                  <a:pt x="96614" y="832974"/>
                </a:lnTo>
                <a:lnTo>
                  <a:pt x="98699" y="812456"/>
                </a:lnTo>
                <a:lnTo>
                  <a:pt x="101016" y="776959"/>
                </a:lnTo>
                <a:lnTo>
                  <a:pt x="101093" y="745307"/>
                </a:lnTo>
                <a:lnTo>
                  <a:pt x="97953" y="715365"/>
                </a:lnTo>
                <a:lnTo>
                  <a:pt x="90842" y="683642"/>
                </a:lnTo>
                <a:lnTo>
                  <a:pt x="86278" y="667182"/>
                </a:lnTo>
                <a:lnTo>
                  <a:pt x="82284" y="650493"/>
                </a:lnTo>
                <a:lnTo>
                  <a:pt x="75305" y="616710"/>
                </a:lnTo>
                <a:lnTo>
                  <a:pt x="74109" y="582645"/>
                </a:lnTo>
                <a:lnTo>
                  <a:pt x="75799" y="548455"/>
                </a:lnTo>
                <a:lnTo>
                  <a:pt x="76751" y="498029"/>
                </a:lnTo>
                <a:lnTo>
                  <a:pt x="77100" y="423304"/>
                </a:lnTo>
                <a:lnTo>
                  <a:pt x="79669" y="396992"/>
                </a:lnTo>
                <a:lnTo>
                  <a:pt x="84938" y="368788"/>
                </a:lnTo>
                <a:lnTo>
                  <a:pt x="100132" y="303062"/>
                </a:lnTo>
                <a:lnTo>
                  <a:pt x="101044" y="302019"/>
                </a:lnTo>
                <a:lnTo>
                  <a:pt x="101653" y="304181"/>
                </a:lnTo>
                <a:lnTo>
                  <a:pt x="103281" y="314204"/>
                </a:lnTo>
                <a:lnTo>
                  <a:pt x="107179" y="328183"/>
                </a:lnTo>
                <a:lnTo>
                  <a:pt x="107007" y="349001"/>
                </a:lnTo>
                <a:lnTo>
                  <a:pt x="104709" y="374129"/>
                </a:lnTo>
                <a:lnTo>
                  <a:pt x="103687" y="401171"/>
                </a:lnTo>
                <a:lnTo>
                  <a:pt x="103031" y="471025"/>
                </a:lnTo>
                <a:lnTo>
                  <a:pt x="102941" y="509642"/>
                </a:lnTo>
                <a:lnTo>
                  <a:pt x="101965" y="529274"/>
                </a:lnTo>
                <a:lnTo>
                  <a:pt x="100361" y="549029"/>
                </a:lnTo>
                <a:lnTo>
                  <a:pt x="98340" y="568867"/>
                </a:lnTo>
                <a:lnTo>
                  <a:pt x="98897" y="589713"/>
                </a:lnTo>
                <a:lnTo>
                  <a:pt x="101174" y="611229"/>
                </a:lnTo>
                <a:lnTo>
                  <a:pt x="104597" y="633194"/>
                </a:lnTo>
                <a:lnTo>
                  <a:pt x="106878" y="655457"/>
                </a:lnTo>
                <a:lnTo>
                  <a:pt x="108400" y="677919"/>
                </a:lnTo>
                <a:lnTo>
                  <a:pt x="109414" y="700514"/>
                </a:lnTo>
                <a:lnTo>
                  <a:pt x="110541" y="761179"/>
                </a:lnTo>
                <a:lnTo>
                  <a:pt x="111390" y="953944"/>
                </a:lnTo>
                <a:lnTo>
                  <a:pt x="108879" y="988432"/>
                </a:lnTo>
                <a:lnTo>
                  <a:pt x="105541" y="1004078"/>
                </a:lnTo>
                <a:lnTo>
                  <a:pt x="104651" y="1005583"/>
                </a:lnTo>
                <a:lnTo>
                  <a:pt x="104056" y="1004682"/>
                </a:lnTo>
                <a:lnTo>
                  <a:pt x="102152" y="981927"/>
                </a:lnTo>
                <a:lnTo>
                  <a:pt x="98423" y="942766"/>
                </a:lnTo>
                <a:lnTo>
                  <a:pt x="97048" y="922799"/>
                </a:lnTo>
                <a:lnTo>
                  <a:pt x="96131" y="903772"/>
                </a:lnTo>
                <a:lnTo>
                  <a:pt x="94160" y="870248"/>
                </a:lnTo>
                <a:lnTo>
                  <a:pt x="90108" y="845824"/>
                </a:lnTo>
                <a:lnTo>
                  <a:pt x="87695" y="840073"/>
                </a:lnTo>
                <a:lnTo>
                  <a:pt x="85133" y="838144"/>
                </a:lnTo>
                <a:lnTo>
                  <a:pt x="82472" y="838763"/>
                </a:lnTo>
                <a:lnTo>
                  <a:pt x="80700" y="842985"/>
                </a:lnTo>
                <a:lnTo>
                  <a:pt x="77853" y="874598"/>
                </a:lnTo>
                <a:lnTo>
                  <a:pt x="76511" y="891572"/>
                </a:lnTo>
                <a:lnTo>
                  <a:pt x="70428" y="923212"/>
                </a:lnTo>
                <a:lnTo>
                  <a:pt x="68823" y="958908"/>
                </a:lnTo>
                <a:lnTo>
                  <a:pt x="68628" y="970733"/>
                </a:lnTo>
                <a:lnTo>
                  <a:pt x="68590" y="964461"/>
                </a:lnTo>
                <a:lnTo>
                  <a:pt x="64032" y="952231"/>
                </a:lnTo>
                <a:lnTo>
                  <a:pt x="63643" y="947206"/>
                </a:lnTo>
                <a:lnTo>
                  <a:pt x="65741" y="931984"/>
                </a:lnTo>
                <a:lnTo>
                  <a:pt x="64782" y="927993"/>
                </a:lnTo>
                <a:lnTo>
                  <a:pt x="63191" y="924380"/>
                </a:lnTo>
                <a:lnTo>
                  <a:pt x="63082" y="921018"/>
                </a:lnTo>
                <a:lnTo>
                  <a:pt x="63961" y="917825"/>
                </a:lnTo>
                <a:lnTo>
                  <a:pt x="65501" y="914743"/>
                </a:lnTo>
                <a:lnTo>
                  <a:pt x="66527" y="913642"/>
                </a:lnTo>
                <a:lnTo>
                  <a:pt x="67211" y="913860"/>
                </a:lnTo>
                <a:lnTo>
                  <a:pt x="67667" y="914957"/>
                </a:lnTo>
                <a:lnTo>
                  <a:pt x="68459" y="945674"/>
                </a:lnTo>
                <a:lnTo>
                  <a:pt x="68556" y="991473"/>
                </a:lnTo>
                <a:lnTo>
                  <a:pt x="71110" y="1005112"/>
                </a:lnTo>
                <a:lnTo>
                  <a:pt x="74466" y="1014348"/>
                </a:lnTo>
                <a:lnTo>
                  <a:pt x="76357" y="1022998"/>
                </a:lnTo>
                <a:lnTo>
                  <a:pt x="76622" y="1022959"/>
                </a:lnTo>
                <a:lnTo>
                  <a:pt x="76798" y="1021980"/>
                </a:lnTo>
                <a:lnTo>
                  <a:pt x="82973" y="1013566"/>
                </a:lnTo>
                <a:lnTo>
                  <a:pt x="84502" y="1008263"/>
                </a:lnTo>
                <a:lnTo>
                  <a:pt x="85653" y="974902"/>
                </a:lnTo>
                <a:lnTo>
                  <a:pt x="85692" y="967267"/>
                </a:lnTo>
                <a:lnTo>
                  <a:pt x="86656" y="963897"/>
                </a:lnTo>
                <a:lnTo>
                  <a:pt x="93103" y="953271"/>
                </a:lnTo>
                <a:lnTo>
                  <a:pt x="94453" y="952662"/>
                </a:lnTo>
                <a:lnTo>
                  <a:pt x="98494" y="951985"/>
                </a:lnTo>
                <a:lnTo>
                  <a:pt x="99953" y="953709"/>
                </a:lnTo>
                <a:lnTo>
                  <a:pt x="102958" y="964285"/>
                </a:lnTo>
                <a:lnTo>
                  <a:pt x="107037" y="970803"/>
                </a:lnTo>
                <a:lnTo>
                  <a:pt x="109484" y="992115"/>
                </a:lnTo>
                <a:lnTo>
                  <a:pt x="111524" y="1018097"/>
                </a:lnTo>
                <a:lnTo>
                  <a:pt x="118708" y="1051014"/>
                </a:lnTo>
                <a:lnTo>
                  <a:pt x="121974" y="1060149"/>
                </a:lnTo>
                <a:lnTo>
                  <a:pt x="124178" y="1063919"/>
                </a:lnTo>
                <a:lnTo>
                  <a:pt x="126601" y="1065479"/>
                </a:lnTo>
                <a:lnTo>
                  <a:pt x="129168" y="1065567"/>
                </a:lnTo>
                <a:lnTo>
                  <a:pt x="131832" y="1064674"/>
                </a:lnTo>
                <a:lnTo>
                  <a:pt x="133608" y="1062173"/>
                </a:lnTo>
                <a:lnTo>
                  <a:pt x="138998" y="1036851"/>
                </a:lnTo>
                <a:lnTo>
                  <a:pt x="142739" y="1013214"/>
                </a:lnTo>
                <a:lnTo>
                  <a:pt x="144402" y="986835"/>
                </a:lnTo>
                <a:lnTo>
                  <a:pt x="145338" y="963411"/>
                </a:lnTo>
                <a:lnTo>
                  <a:pt x="146421" y="959422"/>
                </a:lnTo>
                <a:lnTo>
                  <a:pt x="148097" y="956762"/>
                </a:lnTo>
                <a:lnTo>
                  <a:pt x="150166" y="954989"/>
                </a:lnTo>
                <a:lnTo>
                  <a:pt x="151546" y="955712"/>
                </a:lnTo>
                <a:lnTo>
                  <a:pt x="152465" y="958099"/>
                </a:lnTo>
                <a:lnTo>
                  <a:pt x="154439" y="965831"/>
                </a:lnTo>
                <a:lnTo>
                  <a:pt x="158493" y="975618"/>
                </a:lnTo>
                <a:lnTo>
                  <a:pt x="161858" y="989467"/>
                </a:lnTo>
                <a:lnTo>
                  <a:pt x="170679" y="1032795"/>
                </a:lnTo>
                <a:lnTo>
                  <a:pt x="174747" y="1049493"/>
                </a:lnTo>
                <a:lnTo>
                  <a:pt x="181805" y="1070586"/>
                </a:lnTo>
                <a:lnTo>
                  <a:pt x="186582" y="1083265"/>
                </a:lnTo>
                <a:lnTo>
                  <a:pt x="187254" y="1083139"/>
                </a:lnTo>
                <a:lnTo>
                  <a:pt x="189150" y="1063383"/>
                </a:lnTo>
                <a:lnTo>
                  <a:pt x="195301" y="986643"/>
                </a:lnTo>
                <a:lnTo>
                  <a:pt x="196799" y="972154"/>
                </a:lnTo>
                <a:lnTo>
                  <a:pt x="197003" y="975253"/>
                </a:lnTo>
                <a:lnTo>
                  <a:pt x="197158" y="1008983"/>
                </a:lnTo>
                <a:lnTo>
                  <a:pt x="199703" y="1032896"/>
                </a:lnTo>
                <a:lnTo>
                  <a:pt x="202104" y="1060034"/>
                </a:lnTo>
                <a:lnTo>
                  <a:pt x="199996" y="1075271"/>
                </a:lnTo>
                <a:lnTo>
                  <a:pt x="199053" y="1077810"/>
                </a:lnTo>
                <a:lnTo>
                  <a:pt x="198424" y="1077598"/>
                </a:lnTo>
                <a:lnTo>
                  <a:pt x="198005" y="1075551"/>
                </a:lnTo>
                <a:lnTo>
                  <a:pt x="197333" y="1045844"/>
                </a:lnTo>
                <a:lnTo>
                  <a:pt x="197189" y="1002892"/>
                </a:lnTo>
                <a:lnTo>
                  <a:pt x="191281" y="960794"/>
                </a:lnTo>
                <a:lnTo>
                  <a:pt x="189390" y="925216"/>
                </a:lnTo>
                <a:lnTo>
                  <a:pt x="188752" y="907810"/>
                </a:lnTo>
                <a:lnTo>
                  <a:pt x="188699" y="908067"/>
                </a:lnTo>
                <a:lnTo>
                  <a:pt x="194507" y="922167"/>
                </a:lnTo>
                <a:lnTo>
                  <a:pt x="196817" y="948869"/>
                </a:lnTo>
                <a:lnTo>
                  <a:pt x="197121" y="984818"/>
                </a:lnTo>
                <a:lnTo>
                  <a:pt x="197147" y="998661"/>
                </a:lnTo>
                <a:lnTo>
                  <a:pt x="196208" y="976229"/>
                </a:lnTo>
                <a:lnTo>
                  <a:pt x="192614" y="955474"/>
                </a:lnTo>
                <a:lnTo>
                  <a:pt x="190322" y="938891"/>
                </a:lnTo>
                <a:lnTo>
                  <a:pt x="182545" y="874805"/>
                </a:lnTo>
                <a:lnTo>
                  <a:pt x="177016" y="839594"/>
                </a:lnTo>
                <a:lnTo>
                  <a:pt x="173923" y="808070"/>
                </a:lnTo>
                <a:lnTo>
                  <a:pt x="171596" y="773422"/>
                </a:lnTo>
                <a:lnTo>
                  <a:pt x="167387" y="726272"/>
                </a:lnTo>
                <a:lnTo>
                  <a:pt x="163026" y="706079"/>
                </a:lnTo>
                <a:lnTo>
                  <a:pt x="157262" y="688807"/>
                </a:lnTo>
                <a:lnTo>
                  <a:pt x="150561" y="673483"/>
                </a:lnTo>
                <a:lnTo>
                  <a:pt x="146094" y="661361"/>
                </a:lnTo>
                <a:lnTo>
                  <a:pt x="141130" y="642813"/>
                </a:lnTo>
                <a:lnTo>
                  <a:pt x="133786" y="612559"/>
                </a:lnTo>
                <a:lnTo>
                  <a:pt x="130897" y="603343"/>
                </a:lnTo>
                <a:lnTo>
                  <a:pt x="130127" y="602219"/>
                </a:lnTo>
                <a:lnTo>
                  <a:pt x="129614" y="603374"/>
                </a:lnTo>
                <a:lnTo>
                  <a:pt x="126250" y="621457"/>
                </a:lnTo>
                <a:lnTo>
                  <a:pt x="124171" y="628582"/>
                </a:lnTo>
                <a:lnTo>
                  <a:pt x="124691" y="636190"/>
                </a:lnTo>
                <a:lnTo>
                  <a:pt x="132618" y="660550"/>
                </a:lnTo>
                <a:lnTo>
                  <a:pt x="135141" y="677377"/>
                </a:lnTo>
                <a:lnTo>
                  <a:pt x="132011" y="707467"/>
                </a:lnTo>
                <a:lnTo>
                  <a:pt x="130108" y="731884"/>
                </a:lnTo>
                <a:lnTo>
                  <a:pt x="129601" y="745063"/>
                </a:lnTo>
                <a:lnTo>
                  <a:pt x="128311" y="750991"/>
                </a:lnTo>
                <a:lnTo>
                  <a:pt x="126498" y="752086"/>
                </a:lnTo>
                <a:lnTo>
                  <a:pt x="124337" y="749958"/>
                </a:lnTo>
                <a:lnTo>
                  <a:pt x="121295" y="715108"/>
                </a:lnTo>
                <a:lnTo>
                  <a:pt x="118011" y="701494"/>
                </a:lnTo>
                <a:lnTo>
                  <a:pt x="112964" y="688608"/>
                </a:lnTo>
                <a:lnTo>
                  <a:pt x="106742" y="676207"/>
                </a:lnTo>
                <a:lnTo>
                  <a:pt x="99828" y="647188"/>
                </a:lnTo>
                <a:lnTo>
                  <a:pt x="96755" y="615241"/>
                </a:lnTo>
                <a:lnTo>
                  <a:pt x="95389" y="581993"/>
                </a:lnTo>
                <a:lnTo>
                  <a:pt x="94621" y="531144"/>
                </a:lnTo>
                <a:lnTo>
                  <a:pt x="94300" y="314350"/>
                </a:lnTo>
                <a:lnTo>
                  <a:pt x="96837" y="284116"/>
                </a:lnTo>
                <a:lnTo>
                  <a:pt x="100189" y="255756"/>
                </a:lnTo>
                <a:lnTo>
                  <a:pt x="101678" y="230451"/>
                </a:lnTo>
                <a:lnTo>
                  <a:pt x="107067" y="199336"/>
                </a:lnTo>
                <a:lnTo>
                  <a:pt x="110146" y="181121"/>
                </a:lnTo>
                <a:lnTo>
                  <a:pt x="109625" y="178815"/>
                </a:lnTo>
                <a:lnTo>
                  <a:pt x="108326" y="178230"/>
                </a:lnTo>
                <a:lnTo>
                  <a:pt x="102870" y="214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SMARTPenAnnotation44"/>
          <p:cNvSpPr/>
          <p:nvPr/>
        </p:nvSpPr>
        <p:spPr>
          <a:xfrm>
            <a:off x="6279020" y="2863214"/>
            <a:ext cx="256071" cy="1135403"/>
          </a:xfrm>
          <a:custGeom>
            <a:avLst/>
            <a:gdLst/>
            <a:ahLst/>
            <a:cxnLst/>
            <a:rect l="0" t="0" r="0" b="0"/>
            <a:pathLst>
              <a:path w="256071" h="1135403">
                <a:moveTo>
                  <a:pt x="84632" y="0"/>
                </a:moveTo>
                <a:lnTo>
                  <a:pt x="78741" y="19579"/>
                </a:lnTo>
                <a:lnTo>
                  <a:pt x="75902" y="37023"/>
                </a:lnTo>
                <a:lnTo>
                  <a:pt x="68783" y="61156"/>
                </a:lnTo>
                <a:lnTo>
                  <a:pt x="61851" y="89551"/>
                </a:lnTo>
                <a:lnTo>
                  <a:pt x="54751" y="180009"/>
                </a:lnTo>
                <a:lnTo>
                  <a:pt x="52329" y="202874"/>
                </a:lnTo>
                <a:lnTo>
                  <a:pt x="47097" y="243519"/>
                </a:lnTo>
                <a:lnTo>
                  <a:pt x="45322" y="263311"/>
                </a:lnTo>
                <a:lnTo>
                  <a:pt x="44137" y="283173"/>
                </a:lnTo>
                <a:lnTo>
                  <a:pt x="43348" y="303082"/>
                </a:lnTo>
                <a:lnTo>
                  <a:pt x="42237" y="426670"/>
                </a:lnTo>
                <a:lnTo>
                  <a:pt x="43034" y="465422"/>
                </a:lnTo>
                <a:lnTo>
                  <a:pt x="44518" y="497924"/>
                </a:lnTo>
                <a:lnTo>
                  <a:pt x="46459" y="526259"/>
                </a:lnTo>
                <a:lnTo>
                  <a:pt x="47754" y="552770"/>
                </a:lnTo>
                <a:lnTo>
                  <a:pt x="57622" y="814754"/>
                </a:lnTo>
                <a:lnTo>
                  <a:pt x="58659" y="889955"/>
                </a:lnTo>
                <a:lnTo>
                  <a:pt x="58914" y="1032057"/>
                </a:lnTo>
                <a:lnTo>
                  <a:pt x="58914" y="1030827"/>
                </a:lnTo>
                <a:lnTo>
                  <a:pt x="52129" y="996760"/>
                </a:lnTo>
                <a:lnTo>
                  <a:pt x="49625" y="952457"/>
                </a:lnTo>
                <a:lnTo>
                  <a:pt x="44521" y="918586"/>
                </a:lnTo>
                <a:lnTo>
                  <a:pt x="36120" y="799610"/>
                </a:lnTo>
                <a:lnTo>
                  <a:pt x="34496" y="755115"/>
                </a:lnTo>
                <a:lnTo>
                  <a:pt x="33110" y="734868"/>
                </a:lnTo>
                <a:lnTo>
                  <a:pt x="31234" y="715654"/>
                </a:lnTo>
                <a:lnTo>
                  <a:pt x="29031" y="697131"/>
                </a:lnTo>
                <a:lnTo>
                  <a:pt x="27562" y="678114"/>
                </a:lnTo>
                <a:lnTo>
                  <a:pt x="26583" y="658769"/>
                </a:lnTo>
                <a:lnTo>
                  <a:pt x="25930" y="639204"/>
                </a:lnTo>
                <a:lnTo>
                  <a:pt x="22637" y="620446"/>
                </a:lnTo>
                <a:lnTo>
                  <a:pt x="17585" y="602226"/>
                </a:lnTo>
                <a:lnTo>
                  <a:pt x="11359" y="584364"/>
                </a:lnTo>
                <a:lnTo>
                  <a:pt x="7209" y="565789"/>
                </a:lnTo>
                <a:lnTo>
                  <a:pt x="4441" y="546737"/>
                </a:lnTo>
                <a:lnTo>
                  <a:pt x="2597" y="527370"/>
                </a:lnTo>
                <a:lnTo>
                  <a:pt x="1367" y="494455"/>
                </a:lnTo>
                <a:lnTo>
                  <a:pt x="0" y="404543"/>
                </a:lnTo>
                <a:lnTo>
                  <a:pt x="588" y="366851"/>
                </a:lnTo>
                <a:lnTo>
                  <a:pt x="1933" y="336007"/>
                </a:lnTo>
                <a:lnTo>
                  <a:pt x="3782" y="309730"/>
                </a:lnTo>
                <a:lnTo>
                  <a:pt x="5014" y="286497"/>
                </a:lnTo>
                <a:lnTo>
                  <a:pt x="6384" y="245442"/>
                </a:lnTo>
                <a:lnTo>
                  <a:pt x="7263" y="177458"/>
                </a:lnTo>
                <a:lnTo>
                  <a:pt x="7451" y="100358"/>
                </a:lnTo>
                <a:lnTo>
                  <a:pt x="10007" y="82386"/>
                </a:lnTo>
                <a:lnTo>
                  <a:pt x="13365" y="70906"/>
                </a:lnTo>
                <a:lnTo>
                  <a:pt x="14261" y="69178"/>
                </a:lnTo>
                <a:lnTo>
                  <a:pt x="14858" y="68979"/>
                </a:lnTo>
                <a:lnTo>
                  <a:pt x="15947" y="104411"/>
                </a:lnTo>
                <a:lnTo>
                  <a:pt x="13466" y="135940"/>
                </a:lnTo>
                <a:lnTo>
                  <a:pt x="11471" y="156349"/>
                </a:lnTo>
                <a:lnTo>
                  <a:pt x="10140" y="175671"/>
                </a:lnTo>
                <a:lnTo>
                  <a:pt x="9253" y="194267"/>
                </a:lnTo>
                <a:lnTo>
                  <a:pt x="8268" y="231121"/>
                </a:lnTo>
                <a:lnTo>
                  <a:pt x="7583" y="328945"/>
                </a:lnTo>
                <a:lnTo>
                  <a:pt x="10066" y="394165"/>
                </a:lnTo>
                <a:lnTo>
                  <a:pt x="12061" y="434228"/>
                </a:lnTo>
                <a:lnTo>
                  <a:pt x="15296" y="469507"/>
                </a:lnTo>
                <a:lnTo>
                  <a:pt x="19358" y="501600"/>
                </a:lnTo>
                <a:lnTo>
                  <a:pt x="31637" y="585185"/>
                </a:lnTo>
                <a:lnTo>
                  <a:pt x="35014" y="610151"/>
                </a:lnTo>
                <a:lnTo>
                  <a:pt x="37266" y="634415"/>
                </a:lnTo>
                <a:lnTo>
                  <a:pt x="38767" y="658211"/>
                </a:lnTo>
                <a:lnTo>
                  <a:pt x="39768" y="681695"/>
                </a:lnTo>
                <a:lnTo>
                  <a:pt x="41388" y="704971"/>
                </a:lnTo>
                <a:lnTo>
                  <a:pt x="45728" y="751153"/>
                </a:lnTo>
                <a:lnTo>
                  <a:pt x="47265" y="773184"/>
                </a:lnTo>
                <a:lnTo>
                  <a:pt x="48291" y="794539"/>
                </a:lnTo>
                <a:lnTo>
                  <a:pt x="48975" y="815443"/>
                </a:lnTo>
                <a:lnTo>
                  <a:pt x="50383" y="836046"/>
                </a:lnTo>
                <a:lnTo>
                  <a:pt x="52274" y="856449"/>
                </a:lnTo>
                <a:lnTo>
                  <a:pt x="54488" y="876719"/>
                </a:lnTo>
                <a:lnTo>
                  <a:pt x="58821" y="903567"/>
                </a:lnTo>
                <a:lnTo>
                  <a:pt x="71256" y="968958"/>
                </a:lnTo>
                <a:lnTo>
                  <a:pt x="76667" y="992682"/>
                </a:lnTo>
                <a:lnTo>
                  <a:pt x="81227" y="1009451"/>
                </a:lnTo>
                <a:lnTo>
                  <a:pt x="90838" y="1038656"/>
                </a:lnTo>
                <a:lnTo>
                  <a:pt x="92580" y="1040100"/>
                </a:lnTo>
                <a:lnTo>
                  <a:pt x="94693" y="1040110"/>
                </a:lnTo>
                <a:lnTo>
                  <a:pt x="97054" y="1039164"/>
                </a:lnTo>
                <a:lnTo>
                  <a:pt x="98629" y="1036629"/>
                </a:lnTo>
                <a:lnTo>
                  <a:pt x="100377" y="1028732"/>
                </a:lnTo>
                <a:lnTo>
                  <a:pt x="101593" y="997531"/>
                </a:lnTo>
                <a:lnTo>
                  <a:pt x="101741" y="960737"/>
                </a:lnTo>
                <a:lnTo>
                  <a:pt x="104301" y="935630"/>
                </a:lnTo>
                <a:lnTo>
                  <a:pt x="106709" y="907326"/>
                </a:lnTo>
                <a:lnTo>
                  <a:pt x="104604" y="882046"/>
                </a:lnTo>
                <a:lnTo>
                  <a:pt x="105574" y="850491"/>
                </a:lnTo>
                <a:lnTo>
                  <a:pt x="107275" y="816146"/>
                </a:lnTo>
                <a:lnTo>
                  <a:pt x="104856" y="785007"/>
                </a:lnTo>
                <a:lnTo>
                  <a:pt x="105685" y="750212"/>
                </a:lnTo>
                <a:lnTo>
                  <a:pt x="107240" y="731599"/>
                </a:lnTo>
                <a:lnTo>
                  <a:pt x="108276" y="704903"/>
                </a:lnTo>
                <a:lnTo>
                  <a:pt x="109428" y="637140"/>
                </a:lnTo>
                <a:lnTo>
                  <a:pt x="107830" y="606688"/>
                </a:lnTo>
                <a:lnTo>
                  <a:pt x="104860" y="579719"/>
                </a:lnTo>
                <a:lnTo>
                  <a:pt x="100975" y="555072"/>
                </a:lnTo>
                <a:lnTo>
                  <a:pt x="98385" y="531973"/>
                </a:lnTo>
                <a:lnTo>
                  <a:pt x="96658" y="509907"/>
                </a:lnTo>
                <a:lnTo>
                  <a:pt x="95507" y="488528"/>
                </a:lnTo>
                <a:lnTo>
                  <a:pt x="94228" y="444454"/>
                </a:lnTo>
                <a:lnTo>
                  <a:pt x="93887" y="422033"/>
                </a:lnTo>
                <a:lnTo>
                  <a:pt x="94612" y="394703"/>
                </a:lnTo>
                <a:lnTo>
                  <a:pt x="100080" y="282190"/>
                </a:lnTo>
                <a:lnTo>
                  <a:pt x="100645" y="262422"/>
                </a:lnTo>
                <a:lnTo>
                  <a:pt x="103814" y="227757"/>
                </a:lnTo>
                <a:lnTo>
                  <a:pt x="108397" y="197428"/>
                </a:lnTo>
                <a:lnTo>
                  <a:pt x="116333" y="156076"/>
                </a:lnTo>
                <a:lnTo>
                  <a:pt x="121899" y="121437"/>
                </a:lnTo>
                <a:lnTo>
                  <a:pt x="127547" y="99058"/>
                </a:lnTo>
                <a:lnTo>
                  <a:pt x="132281" y="87841"/>
                </a:lnTo>
                <a:lnTo>
                  <a:pt x="133543" y="86183"/>
                </a:lnTo>
                <a:lnTo>
                  <a:pt x="134384" y="86031"/>
                </a:lnTo>
                <a:lnTo>
                  <a:pt x="135319" y="93481"/>
                </a:lnTo>
                <a:lnTo>
                  <a:pt x="135845" y="126441"/>
                </a:lnTo>
                <a:lnTo>
                  <a:pt x="136065" y="359477"/>
                </a:lnTo>
                <a:lnTo>
                  <a:pt x="137019" y="388241"/>
                </a:lnTo>
                <a:lnTo>
                  <a:pt x="140617" y="458302"/>
                </a:lnTo>
                <a:lnTo>
                  <a:pt x="144816" y="491273"/>
                </a:lnTo>
                <a:lnTo>
                  <a:pt x="150472" y="521825"/>
                </a:lnTo>
                <a:lnTo>
                  <a:pt x="157101" y="550766"/>
                </a:lnTo>
                <a:lnTo>
                  <a:pt x="161519" y="576728"/>
                </a:lnTo>
                <a:lnTo>
                  <a:pt x="164466" y="600703"/>
                </a:lnTo>
                <a:lnTo>
                  <a:pt x="166429" y="623354"/>
                </a:lnTo>
                <a:lnTo>
                  <a:pt x="167739" y="646074"/>
                </a:lnTo>
                <a:lnTo>
                  <a:pt x="169193" y="691639"/>
                </a:lnTo>
                <a:lnTo>
                  <a:pt x="170534" y="713506"/>
                </a:lnTo>
                <a:lnTo>
                  <a:pt x="172380" y="734750"/>
                </a:lnTo>
                <a:lnTo>
                  <a:pt x="174563" y="755581"/>
                </a:lnTo>
                <a:lnTo>
                  <a:pt x="176019" y="776136"/>
                </a:lnTo>
                <a:lnTo>
                  <a:pt x="176989" y="796507"/>
                </a:lnTo>
                <a:lnTo>
                  <a:pt x="177635" y="816755"/>
                </a:lnTo>
                <a:lnTo>
                  <a:pt x="179019" y="835969"/>
                </a:lnTo>
                <a:lnTo>
                  <a:pt x="180895" y="854492"/>
                </a:lnTo>
                <a:lnTo>
                  <a:pt x="184566" y="888410"/>
                </a:lnTo>
                <a:lnTo>
                  <a:pt x="186197" y="916184"/>
                </a:lnTo>
                <a:lnTo>
                  <a:pt x="189462" y="941228"/>
                </a:lnTo>
                <a:lnTo>
                  <a:pt x="196655" y="971668"/>
                </a:lnTo>
                <a:lnTo>
                  <a:pt x="201095" y="986208"/>
                </a:lnTo>
                <a:lnTo>
                  <a:pt x="203068" y="999020"/>
                </a:lnTo>
                <a:lnTo>
                  <a:pt x="204547" y="1002246"/>
                </a:lnTo>
                <a:lnTo>
                  <a:pt x="206486" y="1003444"/>
                </a:lnTo>
                <a:lnTo>
                  <a:pt x="208730" y="1003291"/>
                </a:lnTo>
                <a:lnTo>
                  <a:pt x="210227" y="1001283"/>
                </a:lnTo>
                <a:lnTo>
                  <a:pt x="211890" y="993973"/>
                </a:lnTo>
                <a:lnTo>
                  <a:pt x="213044" y="958934"/>
                </a:lnTo>
                <a:lnTo>
                  <a:pt x="213218" y="686380"/>
                </a:lnTo>
                <a:lnTo>
                  <a:pt x="210362" y="655708"/>
                </a:lnTo>
                <a:lnTo>
                  <a:pt x="205599" y="621923"/>
                </a:lnTo>
                <a:lnTo>
                  <a:pt x="199567" y="586066"/>
                </a:lnTo>
                <a:lnTo>
                  <a:pt x="195546" y="556446"/>
                </a:lnTo>
                <a:lnTo>
                  <a:pt x="192864" y="530984"/>
                </a:lnTo>
                <a:lnTo>
                  <a:pt x="191077" y="508294"/>
                </a:lnTo>
                <a:lnTo>
                  <a:pt x="190838" y="486501"/>
                </a:lnTo>
                <a:lnTo>
                  <a:pt x="191631" y="465304"/>
                </a:lnTo>
                <a:lnTo>
                  <a:pt x="193112" y="444505"/>
                </a:lnTo>
                <a:lnTo>
                  <a:pt x="194100" y="423972"/>
                </a:lnTo>
                <a:lnTo>
                  <a:pt x="195197" y="383377"/>
                </a:lnTo>
                <a:lnTo>
                  <a:pt x="195997" y="274864"/>
                </a:lnTo>
                <a:lnTo>
                  <a:pt x="198580" y="240272"/>
                </a:lnTo>
                <a:lnTo>
                  <a:pt x="201950" y="207753"/>
                </a:lnTo>
                <a:lnTo>
                  <a:pt x="203448" y="180600"/>
                </a:lnTo>
                <a:lnTo>
                  <a:pt x="204114" y="155832"/>
                </a:lnTo>
                <a:lnTo>
                  <a:pt x="205363" y="130219"/>
                </a:lnTo>
                <a:lnTo>
                  <a:pt x="209093" y="99785"/>
                </a:lnTo>
                <a:lnTo>
                  <a:pt x="211997" y="82377"/>
                </a:lnTo>
                <a:lnTo>
                  <a:pt x="213356" y="82541"/>
                </a:lnTo>
                <a:lnTo>
                  <a:pt x="215216" y="84555"/>
                </a:lnTo>
                <a:lnTo>
                  <a:pt x="217408" y="87803"/>
                </a:lnTo>
                <a:lnTo>
                  <a:pt x="219844" y="101571"/>
                </a:lnTo>
                <a:lnTo>
                  <a:pt x="219974" y="130868"/>
                </a:lnTo>
                <a:lnTo>
                  <a:pt x="214836" y="243233"/>
                </a:lnTo>
                <a:lnTo>
                  <a:pt x="213699" y="307019"/>
                </a:lnTo>
                <a:lnTo>
                  <a:pt x="213314" y="388306"/>
                </a:lnTo>
                <a:lnTo>
                  <a:pt x="215187" y="416986"/>
                </a:lnTo>
                <a:lnTo>
                  <a:pt x="225021" y="522544"/>
                </a:lnTo>
                <a:lnTo>
                  <a:pt x="226803" y="552198"/>
                </a:lnTo>
                <a:lnTo>
                  <a:pt x="228781" y="604514"/>
                </a:lnTo>
                <a:lnTo>
                  <a:pt x="229895" y="671452"/>
                </a:lnTo>
                <a:lnTo>
                  <a:pt x="230303" y="769448"/>
                </a:lnTo>
                <a:lnTo>
                  <a:pt x="232877" y="804892"/>
                </a:lnTo>
                <a:lnTo>
                  <a:pt x="236244" y="839695"/>
                </a:lnTo>
                <a:lnTo>
                  <a:pt x="237740" y="874213"/>
                </a:lnTo>
                <a:lnTo>
                  <a:pt x="238582" y="939429"/>
                </a:lnTo>
                <a:lnTo>
                  <a:pt x="238832" y="1003943"/>
                </a:lnTo>
                <a:lnTo>
                  <a:pt x="241430" y="1029763"/>
                </a:lnTo>
                <a:lnTo>
                  <a:pt x="250860" y="1067751"/>
                </a:lnTo>
                <a:lnTo>
                  <a:pt x="255394" y="1095274"/>
                </a:lnTo>
                <a:lnTo>
                  <a:pt x="255777" y="1100199"/>
                </a:lnTo>
                <a:lnTo>
                  <a:pt x="255878" y="1100178"/>
                </a:lnTo>
                <a:lnTo>
                  <a:pt x="256070" y="1092899"/>
                </a:lnTo>
                <a:lnTo>
                  <a:pt x="255122" y="1091502"/>
                </a:lnTo>
                <a:lnTo>
                  <a:pt x="253537" y="1090571"/>
                </a:lnTo>
                <a:lnTo>
                  <a:pt x="251527" y="1089950"/>
                </a:lnTo>
                <a:lnTo>
                  <a:pt x="250188" y="1088583"/>
                </a:lnTo>
                <a:lnTo>
                  <a:pt x="249295" y="1086720"/>
                </a:lnTo>
                <a:lnTo>
                  <a:pt x="248700" y="1084525"/>
                </a:lnTo>
                <a:lnTo>
                  <a:pt x="247350" y="1084014"/>
                </a:lnTo>
                <a:lnTo>
                  <a:pt x="245499" y="1084626"/>
                </a:lnTo>
                <a:lnTo>
                  <a:pt x="243311" y="1085987"/>
                </a:lnTo>
                <a:lnTo>
                  <a:pt x="241853" y="1085941"/>
                </a:lnTo>
                <a:lnTo>
                  <a:pt x="240882" y="1084958"/>
                </a:lnTo>
                <a:lnTo>
                  <a:pt x="240233" y="1083351"/>
                </a:lnTo>
                <a:lnTo>
                  <a:pt x="237896" y="1082279"/>
                </a:lnTo>
                <a:lnTo>
                  <a:pt x="230219" y="1081089"/>
                </a:lnTo>
                <a:lnTo>
                  <a:pt x="222504" y="1080324"/>
                </a:lnTo>
                <a:lnTo>
                  <a:pt x="217981" y="1080219"/>
                </a:lnTo>
                <a:lnTo>
                  <a:pt x="210255" y="1077633"/>
                </a:lnTo>
                <a:lnTo>
                  <a:pt x="205529" y="1075610"/>
                </a:lnTo>
                <a:lnTo>
                  <a:pt x="201425" y="1075214"/>
                </a:lnTo>
                <a:lnTo>
                  <a:pt x="197736" y="1075902"/>
                </a:lnTo>
                <a:lnTo>
                  <a:pt x="194325" y="1077313"/>
                </a:lnTo>
                <a:lnTo>
                  <a:pt x="191098" y="1077301"/>
                </a:lnTo>
                <a:lnTo>
                  <a:pt x="187994" y="1076341"/>
                </a:lnTo>
                <a:lnTo>
                  <a:pt x="184973" y="1074749"/>
                </a:lnTo>
                <a:lnTo>
                  <a:pt x="181054" y="1074639"/>
                </a:lnTo>
                <a:lnTo>
                  <a:pt x="176536" y="1075519"/>
                </a:lnTo>
                <a:lnTo>
                  <a:pt x="171619" y="1077058"/>
                </a:lnTo>
                <a:lnTo>
                  <a:pt x="167388" y="1078084"/>
                </a:lnTo>
                <a:lnTo>
                  <a:pt x="160148" y="1079224"/>
                </a:lnTo>
                <a:lnTo>
                  <a:pt x="155931" y="1081433"/>
                </a:lnTo>
                <a:lnTo>
                  <a:pt x="151215" y="1084810"/>
                </a:lnTo>
                <a:lnTo>
                  <a:pt x="139059" y="1094817"/>
                </a:lnTo>
                <a:lnTo>
                  <a:pt x="132317" y="1098726"/>
                </a:lnTo>
                <a:lnTo>
                  <a:pt x="127852" y="1101101"/>
                </a:lnTo>
                <a:lnTo>
                  <a:pt x="120351" y="1103741"/>
                </a:lnTo>
                <a:lnTo>
                  <a:pt x="117017" y="1104445"/>
                </a:lnTo>
                <a:lnTo>
                  <a:pt x="110773" y="1107767"/>
                </a:lnTo>
                <a:lnTo>
                  <a:pt x="103871" y="1112419"/>
                </a:lnTo>
                <a:lnTo>
                  <a:pt x="99363" y="1114993"/>
                </a:lnTo>
                <a:lnTo>
                  <a:pt x="94452" y="1117661"/>
                </a:lnTo>
                <a:lnTo>
                  <a:pt x="91179" y="1120393"/>
                </a:lnTo>
                <a:lnTo>
                  <a:pt x="88997" y="1123166"/>
                </a:lnTo>
                <a:lnTo>
                  <a:pt x="85619" y="1128788"/>
                </a:lnTo>
                <a:lnTo>
                  <a:pt x="80268" y="1135402"/>
                </a:lnTo>
                <a:lnTo>
                  <a:pt x="80771" y="1135078"/>
                </a:lnTo>
                <a:lnTo>
                  <a:pt x="82058" y="1133909"/>
                </a:lnTo>
                <a:lnTo>
                  <a:pt x="83869" y="1133129"/>
                </a:lnTo>
                <a:lnTo>
                  <a:pt x="88420" y="1132263"/>
                </a:lnTo>
                <a:lnTo>
                  <a:pt x="90015" y="1131080"/>
                </a:lnTo>
                <a:lnTo>
                  <a:pt x="91078" y="1129339"/>
                </a:lnTo>
                <a:lnTo>
                  <a:pt x="91787" y="1127225"/>
                </a:lnTo>
                <a:lnTo>
                  <a:pt x="95117" y="1121054"/>
                </a:lnTo>
                <a:lnTo>
                  <a:pt x="118922" y="10801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SMARTPenAnnotation45"/>
          <p:cNvSpPr/>
          <p:nvPr/>
        </p:nvSpPr>
        <p:spPr>
          <a:xfrm>
            <a:off x="6286636" y="2854674"/>
            <a:ext cx="230860" cy="1040040"/>
          </a:xfrm>
          <a:custGeom>
            <a:avLst/>
            <a:gdLst/>
            <a:ahLst/>
            <a:cxnLst/>
            <a:rect l="0" t="0" r="0" b="0"/>
            <a:pathLst>
              <a:path w="230860" h="1040040">
                <a:moveTo>
                  <a:pt x="42726" y="77121"/>
                </a:moveTo>
                <a:lnTo>
                  <a:pt x="42726" y="50004"/>
                </a:lnTo>
                <a:lnTo>
                  <a:pt x="42726" y="50471"/>
                </a:lnTo>
                <a:lnTo>
                  <a:pt x="42726" y="46576"/>
                </a:lnTo>
                <a:lnTo>
                  <a:pt x="43679" y="46280"/>
                </a:lnTo>
                <a:lnTo>
                  <a:pt x="45266" y="47035"/>
                </a:lnTo>
                <a:lnTo>
                  <a:pt x="47277" y="48491"/>
                </a:lnTo>
                <a:lnTo>
                  <a:pt x="48618" y="48509"/>
                </a:lnTo>
                <a:lnTo>
                  <a:pt x="49511" y="47569"/>
                </a:lnTo>
                <a:lnTo>
                  <a:pt x="50107" y="45990"/>
                </a:lnTo>
                <a:lnTo>
                  <a:pt x="51456" y="45889"/>
                </a:lnTo>
                <a:lnTo>
                  <a:pt x="53309" y="46775"/>
                </a:lnTo>
                <a:lnTo>
                  <a:pt x="55496" y="48317"/>
                </a:lnTo>
                <a:lnTo>
                  <a:pt x="60467" y="50032"/>
                </a:lnTo>
                <a:lnTo>
                  <a:pt x="63126" y="50489"/>
                </a:lnTo>
                <a:lnTo>
                  <a:pt x="68620" y="53537"/>
                </a:lnTo>
                <a:lnTo>
                  <a:pt x="71418" y="55683"/>
                </a:lnTo>
                <a:lnTo>
                  <a:pt x="77069" y="58068"/>
                </a:lnTo>
                <a:lnTo>
                  <a:pt x="82754" y="59128"/>
                </a:lnTo>
                <a:lnTo>
                  <a:pt x="88456" y="59599"/>
                </a:lnTo>
                <a:lnTo>
                  <a:pt x="91311" y="60677"/>
                </a:lnTo>
                <a:lnTo>
                  <a:pt x="97022" y="64415"/>
                </a:lnTo>
                <a:lnTo>
                  <a:pt x="98926" y="64840"/>
                </a:lnTo>
                <a:lnTo>
                  <a:pt x="100195" y="64171"/>
                </a:lnTo>
                <a:lnTo>
                  <a:pt x="101041" y="62772"/>
                </a:lnTo>
                <a:lnTo>
                  <a:pt x="101605" y="62793"/>
                </a:lnTo>
                <a:lnTo>
                  <a:pt x="101982" y="63759"/>
                </a:lnTo>
                <a:lnTo>
                  <a:pt x="102232" y="65355"/>
                </a:lnTo>
                <a:lnTo>
                  <a:pt x="101447" y="66419"/>
                </a:lnTo>
                <a:lnTo>
                  <a:pt x="99970" y="67129"/>
                </a:lnTo>
                <a:lnTo>
                  <a:pt x="95790" y="67917"/>
                </a:lnTo>
                <a:lnTo>
                  <a:pt x="90758" y="68268"/>
                </a:lnTo>
                <a:lnTo>
                  <a:pt x="85346" y="68423"/>
                </a:lnTo>
                <a:lnTo>
                  <a:pt x="65572" y="68541"/>
                </a:lnTo>
                <a:lnTo>
                  <a:pt x="62719" y="69496"/>
                </a:lnTo>
                <a:lnTo>
                  <a:pt x="57010" y="73097"/>
                </a:lnTo>
                <a:lnTo>
                  <a:pt x="54153" y="73486"/>
                </a:lnTo>
                <a:lnTo>
                  <a:pt x="51297" y="72792"/>
                </a:lnTo>
                <a:lnTo>
                  <a:pt x="48440" y="71377"/>
                </a:lnTo>
                <a:lnTo>
                  <a:pt x="46535" y="71387"/>
                </a:lnTo>
                <a:lnTo>
                  <a:pt x="45265" y="72346"/>
                </a:lnTo>
                <a:lnTo>
                  <a:pt x="44419" y="73937"/>
                </a:lnTo>
                <a:lnTo>
                  <a:pt x="42902" y="74046"/>
                </a:lnTo>
                <a:lnTo>
                  <a:pt x="40939" y="73166"/>
                </a:lnTo>
                <a:lnTo>
                  <a:pt x="38677" y="71627"/>
                </a:lnTo>
                <a:lnTo>
                  <a:pt x="36217" y="71553"/>
                </a:lnTo>
                <a:lnTo>
                  <a:pt x="33624" y="72456"/>
                </a:lnTo>
                <a:lnTo>
                  <a:pt x="30943" y="74011"/>
                </a:lnTo>
                <a:lnTo>
                  <a:pt x="30109" y="75047"/>
                </a:lnTo>
                <a:lnTo>
                  <a:pt x="30504" y="75738"/>
                </a:lnTo>
                <a:lnTo>
                  <a:pt x="31720" y="76199"/>
                </a:lnTo>
                <a:lnTo>
                  <a:pt x="38153" y="74171"/>
                </a:lnTo>
                <a:lnTo>
                  <a:pt x="42535" y="72297"/>
                </a:lnTo>
                <a:lnTo>
                  <a:pt x="52483" y="67674"/>
                </a:lnTo>
                <a:lnTo>
                  <a:pt x="57803" y="65108"/>
                </a:lnTo>
                <a:lnTo>
                  <a:pt x="62302" y="62445"/>
                </a:lnTo>
                <a:lnTo>
                  <a:pt x="66254" y="59717"/>
                </a:lnTo>
                <a:lnTo>
                  <a:pt x="69841" y="56946"/>
                </a:lnTo>
                <a:lnTo>
                  <a:pt x="76367" y="53866"/>
                </a:lnTo>
                <a:lnTo>
                  <a:pt x="83395" y="52498"/>
                </a:lnTo>
                <a:lnTo>
                  <a:pt x="87936" y="52133"/>
                </a:lnTo>
                <a:lnTo>
                  <a:pt x="97110" y="51727"/>
                </a:lnTo>
                <a:lnTo>
                  <a:pt x="104361" y="51547"/>
                </a:lnTo>
                <a:lnTo>
                  <a:pt x="107629" y="50547"/>
                </a:lnTo>
                <a:lnTo>
                  <a:pt x="113799" y="46895"/>
                </a:lnTo>
                <a:lnTo>
                  <a:pt x="119717" y="44637"/>
                </a:lnTo>
                <a:lnTo>
                  <a:pt x="122628" y="44035"/>
                </a:lnTo>
                <a:lnTo>
                  <a:pt x="123616" y="43633"/>
                </a:lnTo>
                <a:lnTo>
                  <a:pt x="123323" y="43366"/>
                </a:lnTo>
                <a:lnTo>
                  <a:pt x="119504" y="43068"/>
                </a:lnTo>
                <a:lnTo>
                  <a:pt x="107597" y="42901"/>
                </a:lnTo>
                <a:lnTo>
                  <a:pt x="100768" y="42862"/>
                </a:lnTo>
                <a:lnTo>
                  <a:pt x="97613" y="44756"/>
                </a:lnTo>
                <a:lnTo>
                  <a:pt x="91568" y="51941"/>
                </a:lnTo>
                <a:lnTo>
                  <a:pt x="88622" y="54619"/>
                </a:lnTo>
                <a:lnTo>
                  <a:pt x="85706" y="56405"/>
                </a:lnTo>
                <a:lnTo>
                  <a:pt x="82810" y="57595"/>
                </a:lnTo>
                <a:lnTo>
                  <a:pt x="78973" y="58388"/>
                </a:lnTo>
                <a:lnTo>
                  <a:pt x="74511" y="58918"/>
                </a:lnTo>
                <a:lnTo>
                  <a:pt x="69631" y="59270"/>
                </a:lnTo>
                <a:lnTo>
                  <a:pt x="65425" y="59505"/>
                </a:lnTo>
                <a:lnTo>
                  <a:pt x="58212" y="59767"/>
                </a:lnTo>
                <a:lnTo>
                  <a:pt x="54955" y="60789"/>
                </a:lnTo>
                <a:lnTo>
                  <a:pt x="48796" y="64464"/>
                </a:lnTo>
                <a:lnTo>
                  <a:pt x="42883" y="66733"/>
                </a:lnTo>
                <a:lnTo>
                  <a:pt x="39974" y="67338"/>
                </a:lnTo>
                <a:lnTo>
                  <a:pt x="37081" y="66789"/>
                </a:lnTo>
                <a:lnTo>
                  <a:pt x="31327" y="63639"/>
                </a:lnTo>
                <a:lnTo>
                  <a:pt x="25595" y="61604"/>
                </a:lnTo>
                <a:lnTo>
                  <a:pt x="19872" y="60699"/>
                </a:lnTo>
                <a:lnTo>
                  <a:pt x="14154" y="60297"/>
                </a:lnTo>
                <a:lnTo>
                  <a:pt x="8613" y="60039"/>
                </a:lnTo>
                <a:lnTo>
                  <a:pt x="4387" y="60004"/>
                </a:lnTo>
                <a:lnTo>
                  <a:pt x="3832" y="61899"/>
                </a:lnTo>
                <a:lnTo>
                  <a:pt x="9784" y="81170"/>
                </a:lnTo>
                <a:lnTo>
                  <a:pt x="12193" y="88392"/>
                </a:lnTo>
                <a:lnTo>
                  <a:pt x="14868" y="109118"/>
                </a:lnTo>
                <a:lnTo>
                  <a:pt x="17010" y="137062"/>
                </a:lnTo>
                <a:lnTo>
                  <a:pt x="23570" y="200397"/>
                </a:lnTo>
                <a:lnTo>
                  <a:pt x="28815" y="261768"/>
                </a:lnTo>
                <a:lnTo>
                  <a:pt x="31547" y="287848"/>
                </a:lnTo>
                <a:lnTo>
                  <a:pt x="34320" y="309998"/>
                </a:lnTo>
                <a:lnTo>
                  <a:pt x="38990" y="343499"/>
                </a:lnTo>
                <a:lnTo>
                  <a:pt x="41066" y="361563"/>
                </a:lnTo>
                <a:lnTo>
                  <a:pt x="42572" y="365809"/>
                </a:lnTo>
                <a:lnTo>
                  <a:pt x="44529" y="367687"/>
                </a:lnTo>
                <a:lnTo>
                  <a:pt x="46785" y="367987"/>
                </a:lnTo>
                <a:lnTo>
                  <a:pt x="49242" y="366281"/>
                </a:lnTo>
                <a:lnTo>
                  <a:pt x="54512" y="359306"/>
                </a:lnTo>
                <a:lnTo>
                  <a:pt x="57489" y="349856"/>
                </a:lnTo>
                <a:lnTo>
                  <a:pt x="73053" y="241802"/>
                </a:lnTo>
                <a:lnTo>
                  <a:pt x="79137" y="208815"/>
                </a:lnTo>
                <a:lnTo>
                  <a:pt x="85097" y="183015"/>
                </a:lnTo>
                <a:lnTo>
                  <a:pt x="90976" y="162004"/>
                </a:lnTo>
                <a:lnTo>
                  <a:pt x="95847" y="147045"/>
                </a:lnTo>
                <a:lnTo>
                  <a:pt x="100048" y="136119"/>
                </a:lnTo>
                <a:lnTo>
                  <a:pt x="106302" y="123345"/>
                </a:lnTo>
                <a:lnTo>
                  <a:pt x="107970" y="121272"/>
                </a:lnTo>
                <a:lnTo>
                  <a:pt x="109082" y="120842"/>
                </a:lnTo>
                <a:lnTo>
                  <a:pt x="112857" y="130525"/>
                </a:lnTo>
                <a:lnTo>
                  <a:pt x="116759" y="147528"/>
                </a:lnTo>
                <a:lnTo>
                  <a:pt x="118954" y="179474"/>
                </a:lnTo>
                <a:lnTo>
                  <a:pt x="119468" y="205161"/>
                </a:lnTo>
                <a:lnTo>
                  <a:pt x="119757" y="250948"/>
                </a:lnTo>
                <a:lnTo>
                  <a:pt x="122364" y="304237"/>
                </a:lnTo>
                <a:lnTo>
                  <a:pt x="124393" y="337117"/>
                </a:lnTo>
                <a:lnTo>
                  <a:pt x="124793" y="366656"/>
                </a:lnTo>
                <a:lnTo>
                  <a:pt x="124108" y="393969"/>
                </a:lnTo>
                <a:lnTo>
                  <a:pt x="122698" y="419798"/>
                </a:lnTo>
                <a:lnTo>
                  <a:pt x="122711" y="444637"/>
                </a:lnTo>
                <a:lnTo>
                  <a:pt x="123671" y="468817"/>
                </a:lnTo>
                <a:lnTo>
                  <a:pt x="125265" y="492556"/>
                </a:lnTo>
                <a:lnTo>
                  <a:pt x="129185" y="515050"/>
                </a:lnTo>
                <a:lnTo>
                  <a:pt x="134655" y="536713"/>
                </a:lnTo>
                <a:lnTo>
                  <a:pt x="141160" y="557824"/>
                </a:lnTo>
                <a:lnTo>
                  <a:pt x="146448" y="578564"/>
                </a:lnTo>
                <a:lnTo>
                  <a:pt x="150927" y="599058"/>
                </a:lnTo>
                <a:lnTo>
                  <a:pt x="154865" y="619389"/>
                </a:lnTo>
                <a:lnTo>
                  <a:pt x="157490" y="638658"/>
                </a:lnTo>
                <a:lnTo>
                  <a:pt x="159240" y="657219"/>
                </a:lnTo>
                <a:lnTo>
                  <a:pt x="160408" y="675308"/>
                </a:lnTo>
                <a:lnTo>
                  <a:pt x="161704" y="708106"/>
                </a:lnTo>
                <a:lnTo>
                  <a:pt x="163233" y="739511"/>
                </a:lnTo>
                <a:lnTo>
                  <a:pt x="164974" y="755887"/>
                </a:lnTo>
                <a:lnTo>
                  <a:pt x="167087" y="772519"/>
                </a:lnTo>
                <a:lnTo>
                  <a:pt x="168496" y="774082"/>
                </a:lnTo>
                <a:lnTo>
                  <a:pt x="170061" y="750419"/>
                </a:lnTo>
                <a:lnTo>
                  <a:pt x="170757" y="718312"/>
                </a:lnTo>
                <a:lnTo>
                  <a:pt x="170943" y="701749"/>
                </a:lnTo>
                <a:lnTo>
                  <a:pt x="170114" y="684992"/>
                </a:lnTo>
                <a:lnTo>
                  <a:pt x="168609" y="668105"/>
                </a:lnTo>
                <a:lnTo>
                  <a:pt x="166653" y="651133"/>
                </a:lnTo>
                <a:lnTo>
                  <a:pt x="162492" y="633151"/>
                </a:lnTo>
                <a:lnTo>
                  <a:pt x="156859" y="614495"/>
                </a:lnTo>
                <a:lnTo>
                  <a:pt x="150247" y="595390"/>
                </a:lnTo>
                <a:lnTo>
                  <a:pt x="146792" y="575986"/>
                </a:lnTo>
                <a:lnTo>
                  <a:pt x="145441" y="556383"/>
                </a:lnTo>
                <a:lnTo>
                  <a:pt x="145587" y="412565"/>
                </a:lnTo>
                <a:lnTo>
                  <a:pt x="146543" y="386475"/>
                </a:lnTo>
                <a:lnTo>
                  <a:pt x="150144" y="327006"/>
                </a:lnTo>
                <a:lnTo>
                  <a:pt x="153391" y="293241"/>
                </a:lnTo>
                <a:lnTo>
                  <a:pt x="162078" y="220164"/>
                </a:lnTo>
                <a:lnTo>
                  <a:pt x="166109" y="193438"/>
                </a:lnTo>
                <a:lnTo>
                  <a:pt x="169748" y="173715"/>
                </a:lnTo>
                <a:lnTo>
                  <a:pt x="176333" y="147674"/>
                </a:lnTo>
                <a:lnTo>
                  <a:pt x="182434" y="132925"/>
                </a:lnTo>
                <a:lnTo>
                  <a:pt x="186674" y="123818"/>
                </a:lnTo>
                <a:lnTo>
                  <a:pt x="190205" y="134387"/>
                </a:lnTo>
                <a:lnTo>
                  <a:pt x="193997" y="154960"/>
                </a:lnTo>
                <a:lnTo>
                  <a:pt x="195683" y="179978"/>
                </a:lnTo>
                <a:lnTo>
                  <a:pt x="196431" y="209513"/>
                </a:lnTo>
                <a:lnTo>
                  <a:pt x="196912" y="279590"/>
                </a:lnTo>
                <a:lnTo>
                  <a:pt x="194438" y="341097"/>
                </a:lnTo>
                <a:lnTo>
                  <a:pt x="191116" y="412566"/>
                </a:lnTo>
                <a:lnTo>
                  <a:pt x="189640" y="472905"/>
                </a:lnTo>
                <a:lnTo>
                  <a:pt x="192103" y="500997"/>
                </a:lnTo>
                <a:lnTo>
                  <a:pt x="196603" y="528297"/>
                </a:lnTo>
                <a:lnTo>
                  <a:pt x="202461" y="555070"/>
                </a:lnTo>
                <a:lnTo>
                  <a:pt x="206366" y="580539"/>
                </a:lnTo>
                <a:lnTo>
                  <a:pt x="208969" y="605138"/>
                </a:lnTo>
                <a:lnTo>
                  <a:pt x="210705" y="629157"/>
                </a:lnTo>
                <a:lnTo>
                  <a:pt x="211862" y="652790"/>
                </a:lnTo>
                <a:lnTo>
                  <a:pt x="213148" y="699369"/>
                </a:lnTo>
                <a:lnTo>
                  <a:pt x="214116" y="841427"/>
                </a:lnTo>
                <a:lnTo>
                  <a:pt x="214176" y="959797"/>
                </a:lnTo>
                <a:lnTo>
                  <a:pt x="214176" y="931648"/>
                </a:lnTo>
                <a:lnTo>
                  <a:pt x="212270" y="917315"/>
                </a:lnTo>
                <a:lnTo>
                  <a:pt x="205075" y="875990"/>
                </a:lnTo>
                <a:lnTo>
                  <a:pt x="202393" y="856398"/>
                </a:lnTo>
                <a:lnTo>
                  <a:pt x="200606" y="838574"/>
                </a:lnTo>
                <a:lnTo>
                  <a:pt x="191610" y="711958"/>
                </a:lnTo>
                <a:lnTo>
                  <a:pt x="189859" y="663753"/>
                </a:lnTo>
                <a:lnTo>
                  <a:pt x="186535" y="642517"/>
                </a:lnTo>
                <a:lnTo>
                  <a:pt x="181461" y="622644"/>
                </a:lnTo>
                <a:lnTo>
                  <a:pt x="175221" y="603680"/>
                </a:lnTo>
                <a:lnTo>
                  <a:pt x="171061" y="584370"/>
                </a:lnTo>
                <a:lnTo>
                  <a:pt x="168288" y="564830"/>
                </a:lnTo>
                <a:lnTo>
                  <a:pt x="166439" y="545135"/>
                </a:lnTo>
                <a:lnTo>
                  <a:pt x="164254" y="526290"/>
                </a:lnTo>
                <a:lnTo>
                  <a:pt x="159286" y="490111"/>
                </a:lnTo>
                <a:lnTo>
                  <a:pt x="156443" y="460062"/>
                </a:lnTo>
                <a:lnTo>
                  <a:pt x="155179" y="434007"/>
                </a:lnTo>
                <a:lnTo>
                  <a:pt x="154468" y="398871"/>
                </a:lnTo>
                <a:lnTo>
                  <a:pt x="154180" y="354315"/>
                </a:lnTo>
                <a:lnTo>
                  <a:pt x="154176" y="354310"/>
                </a:lnTo>
                <a:lnTo>
                  <a:pt x="154172" y="356843"/>
                </a:lnTo>
                <a:lnTo>
                  <a:pt x="149619" y="377277"/>
                </a:lnTo>
                <a:lnTo>
                  <a:pt x="147325" y="392477"/>
                </a:lnTo>
                <a:lnTo>
                  <a:pt x="142237" y="434767"/>
                </a:lnTo>
                <a:lnTo>
                  <a:pt x="140499" y="455569"/>
                </a:lnTo>
                <a:lnTo>
                  <a:pt x="139341" y="475152"/>
                </a:lnTo>
                <a:lnTo>
                  <a:pt x="138568" y="493922"/>
                </a:lnTo>
                <a:lnTo>
                  <a:pt x="139958" y="513103"/>
                </a:lnTo>
                <a:lnTo>
                  <a:pt x="142790" y="532558"/>
                </a:lnTo>
                <a:lnTo>
                  <a:pt x="146583" y="552196"/>
                </a:lnTo>
                <a:lnTo>
                  <a:pt x="148159" y="573860"/>
                </a:lnTo>
                <a:lnTo>
                  <a:pt x="148257" y="596875"/>
                </a:lnTo>
                <a:lnTo>
                  <a:pt x="146779" y="644355"/>
                </a:lnTo>
                <a:lnTo>
                  <a:pt x="145752" y="759878"/>
                </a:lnTo>
                <a:lnTo>
                  <a:pt x="145598" y="1021023"/>
                </a:lnTo>
                <a:lnTo>
                  <a:pt x="143692" y="1018809"/>
                </a:lnTo>
                <a:lnTo>
                  <a:pt x="136495" y="988409"/>
                </a:lnTo>
                <a:lnTo>
                  <a:pt x="133813" y="970396"/>
                </a:lnTo>
                <a:lnTo>
                  <a:pt x="132026" y="952673"/>
                </a:lnTo>
                <a:lnTo>
                  <a:pt x="130835" y="935142"/>
                </a:lnTo>
                <a:lnTo>
                  <a:pt x="126971" y="902964"/>
                </a:lnTo>
                <a:lnTo>
                  <a:pt x="122078" y="869930"/>
                </a:lnTo>
                <a:lnTo>
                  <a:pt x="108362" y="768993"/>
                </a:lnTo>
                <a:lnTo>
                  <a:pt x="106486" y="748871"/>
                </a:lnTo>
                <a:lnTo>
                  <a:pt x="105235" y="728789"/>
                </a:lnTo>
                <a:lnTo>
                  <a:pt x="103846" y="690601"/>
                </a:lnTo>
                <a:lnTo>
                  <a:pt x="103063" y="642327"/>
                </a:lnTo>
                <a:lnTo>
                  <a:pt x="102880" y="612486"/>
                </a:lnTo>
                <a:lnTo>
                  <a:pt x="99974" y="598813"/>
                </a:lnTo>
                <a:lnTo>
                  <a:pt x="95179" y="585888"/>
                </a:lnTo>
                <a:lnTo>
                  <a:pt x="89124" y="573462"/>
                </a:lnTo>
                <a:lnTo>
                  <a:pt x="82397" y="552034"/>
                </a:lnTo>
                <a:lnTo>
                  <a:pt x="79408" y="538701"/>
                </a:lnTo>
                <a:lnTo>
                  <a:pt x="78611" y="539145"/>
                </a:lnTo>
                <a:lnTo>
                  <a:pt x="78079" y="542300"/>
                </a:lnTo>
                <a:lnTo>
                  <a:pt x="82569" y="555964"/>
                </a:lnTo>
                <a:lnTo>
                  <a:pt x="86433" y="564942"/>
                </a:lnTo>
                <a:lnTo>
                  <a:pt x="90727" y="585078"/>
                </a:lnTo>
                <a:lnTo>
                  <a:pt x="92635" y="607679"/>
                </a:lnTo>
                <a:lnTo>
                  <a:pt x="93482" y="633599"/>
                </a:lnTo>
                <a:lnTo>
                  <a:pt x="94072" y="722678"/>
                </a:lnTo>
                <a:lnTo>
                  <a:pt x="94159" y="853769"/>
                </a:lnTo>
                <a:lnTo>
                  <a:pt x="91620" y="848065"/>
                </a:lnTo>
                <a:lnTo>
                  <a:pt x="89610" y="842544"/>
                </a:lnTo>
                <a:lnTo>
                  <a:pt x="86780" y="812018"/>
                </a:lnTo>
                <a:lnTo>
                  <a:pt x="86119" y="786329"/>
                </a:lnTo>
                <a:lnTo>
                  <a:pt x="85693" y="731032"/>
                </a:lnTo>
                <a:lnTo>
                  <a:pt x="83095" y="702711"/>
                </a:lnTo>
                <a:lnTo>
                  <a:pt x="79718" y="675200"/>
                </a:lnTo>
                <a:lnTo>
                  <a:pt x="78217" y="650274"/>
                </a:lnTo>
                <a:lnTo>
                  <a:pt x="77550" y="626496"/>
                </a:lnTo>
                <a:lnTo>
                  <a:pt x="76301" y="605132"/>
                </a:lnTo>
                <a:lnTo>
                  <a:pt x="72571" y="589287"/>
                </a:lnTo>
                <a:lnTo>
                  <a:pt x="69290" y="583347"/>
                </a:lnTo>
                <a:lnTo>
                  <a:pt x="65198" y="578435"/>
                </a:lnTo>
                <a:lnTo>
                  <a:pt x="60564" y="574208"/>
                </a:lnTo>
                <a:lnTo>
                  <a:pt x="59381" y="572342"/>
                </a:lnTo>
                <a:lnTo>
                  <a:pt x="60497" y="572051"/>
                </a:lnTo>
                <a:lnTo>
                  <a:pt x="63146" y="572809"/>
                </a:lnTo>
                <a:lnTo>
                  <a:pt x="64912" y="575220"/>
                </a:lnTo>
                <a:lnTo>
                  <a:pt x="66874" y="582978"/>
                </a:lnTo>
                <a:lnTo>
                  <a:pt x="67746" y="610556"/>
                </a:lnTo>
                <a:lnTo>
                  <a:pt x="68305" y="684458"/>
                </a:lnTo>
                <a:lnTo>
                  <a:pt x="69304" y="708708"/>
                </a:lnTo>
                <a:lnTo>
                  <a:pt x="72954" y="768671"/>
                </a:lnTo>
                <a:lnTo>
                  <a:pt x="82105" y="894549"/>
                </a:lnTo>
                <a:lnTo>
                  <a:pt x="84040" y="937310"/>
                </a:lnTo>
                <a:lnTo>
                  <a:pt x="85130" y="979057"/>
                </a:lnTo>
                <a:lnTo>
                  <a:pt x="87925" y="1002491"/>
                </a:lnTo>
                <a:lnTo>
                  <a:pt x="91389" y="1018939"/>
                </a:lnTo>
                <a:lnTo>
                  <a:pt x="92314" y="1019324"/>
                </a:lnTo>
                <a:lnTo>
                  <a:pt x="92929" y="1016724"/>
                </a:lnTo>
                <a:lnTo>
                  <a:pt x="93796" y="985759"/>
                </a:lnTo>
                <a:lnTo>
                  <a:pt x="94129" y="862337"/>
                </a:lnTo>
                <a:lnTo>
                  <a:pt x="96687" y="835680"/>
                </a:lnTo>
                <a:lnTo>
                  <a:pt x="98702" y="828572"/>
                </a:lnTo>
                <a:lnTo>
                  <a:pt x="100046" y="825738"/>
                </a:lnTo>
                <a:lnTo>
                  <a:pt x="100942" y="825754"/>
                </a:lnTo>
                <a:lnTo>
                  <a:pt x="101539" y="827670"/>
                </a:lnTo>
                <a:lnTo>
                  <a:pt x="105116" y="858971"/>
                </a:lnTo>
                <a:lnTo>
                  <a:pt x="110460" y="883715"/>
                </a:lnTo>
                <a:lnTo>
                  <a:pt x="119185" y="932812"/>
                </a:lnTo>
                <a:lnTo>
                  <a:pt x="123226" y="953334"/>
                </a:lnTo>
                <a:lnTo>
                  <a:pt x="130257" y="983756"/>
                </a:lnTo>
                <a:lnTo>
                  <a:pt x="136556" y="1006802"/>
                </a:lnTo>
                <a:lnTo>
                  <a:pt x="142530" y="1023712"/>
                </a:lnTo>
                <a:lnTo>
                  <a:pt x="145457" y="1028222"/>
                </a:lnTo>
                <a:lnTo>
                  <a:pt x="148361" y="1031228"/>
                </a:lnTo>
                <a:lnTo>
                  <a:pt x="150297" y="1034185"/>
                </a:lnTo>
                <a:lnTo>
                  <a:pt x="152448" y="1040010"/>
                </a:lnTo>
                <a:lnTo>
                  <a:pt x="153974" y="1040039"/>
                </a:lnTo>
                <a:lnTo>
                  <a:pt x="155944" y="1038154"/>
                </a:lnTo>
                <a:lnTo>
                  <a:pt x="160673" y="1030979"/>
                </a:lnTo>
                <a:lnTo>
                  <a:pt x="165949" y="1021440"/>
                </a:lnTo>
                <a:lnTo>
                  <a:pt x="168930" y="1003231"/>
                </a:lnTo>
                <a:lnTo>
                  <a:pt x="170607" y="973824"/>
                </a:lnTo>
                <a:lnTo>
                  <a:pt x="171174" y="942269"/>
                </a:lnTo>
                <a:lnTo>
                  <a:pt x="171272" y="921577"/>
                </a:lnTo>
                <a:lnTo>
                  <a:pt x="172239" y="917269"/>
                </a:lnTo>
                <a:lnTo>
                  <a:pt x="173835" y="914397"/>
                </a:lnTo>
                <a:lnTo>
                  <a:pt x="175852" y="912482"/>
                </a:lnTo>
                <a:lnTo>
                  <a:pt x="178150" y="911206"/>
                </a:lnTo>
                <a:lnTo>
                  <a:pt x="183241" y="909788"/>
                </a:lnTo>
                <a:lnTo>
                  <a:pt x="184980" y="911315"/>
                </a:lnTo>
                <a:lnTo>
                  <a:pt x="186140" y="914237"/>
                </a:lnTo>
                <a:lnTo>
                  <a:pt x="188381" y="922565"/>
                </a:lnTo>
                <a:lnTo>
                  <a:pt x="194997" y="938916"/>
                </a:lnTo>
                <a:lnTo>
                  <a:pt x="200255" y="953536"/>
                </a:lnTo>
                <a:lnTo>
                  <a:pt x="208570" y="977831"/>
                </a:lnTo>
                <a:lnTo>
                  <a:pt x="212515" y="994026"/>
                </a:lnTo>
                <a:lnTo>
                  <a:pt x="213684" y="1009408"/>
                </a:lnTo>
                <a:lnTo>
                  <a:pt x="214801" y="1012970"/>
                </a:lnTo>
                <a:lnTo>
                  <a:pt x="216498" y="1015346"/>
                </a:lnTo>
                <a:lnTo>
                  <a:pt x="218581" y="1016929"/>
                </a:lnTo>
                <a:lnTo>
                  <a:pt x="220922" y="1016080"/>
                </a:lnTo>
                <a:lnTo>
                  <a:pt x="223437" y="1013608"/>
                </a:lnTo>
                <a:lnTo>
                  <a:pt x="226064" y="1010056"/>
                </a:lnTo>
                <a:lnTo>
                  <a:pt x="228985" y="1003569"/>
                </a:lnTo>
                <a:lnTo>
                  <a:pt x="230283" y="995605"/>
                </a:lnTo>
                <a:lnTo>
                  <a:pt x="230859" y="982541"/>
                </a:lnTo>
                <a:lnTo>
                  <a:pt x="224475" y="942513"/>
                </a:lnTo>
                <a:lnTo>
                  <a:pt x="223260" y="912018"/>
                </a:lnTo>
                <a:lnTo>
                  <a:pt x="222793" y="866639"/>
                </a:lnTo>
                <a:lnTo>
                  <a:pt x="222758" y="865958"/>
                </a:lnTo>
                <a:lnTo>
                  <a:pt x="222749" y="926249"/>
                </a:lnTo>
                <a:lnTo>
                  <a:pt x="225289" y="948223"/>
                </a:lnTo>
                <a:lnTo>
                  <a:pt x="228640" y="971960"/>
                </a:lnTo>
                <a:lnTo>
                  <a:pt x="230129" y="992034"/>
                </a:lnTo>
                <a:lnTo>
                  <a:pt x="228251" y="1005402"/>
                </a:lnTo>
                <a:lnTo>
                  <a:pt x="226417" y="1010300"/>
                </a:lnTo>
                <a:lnTo>
                  <a:pt x="225195" y="1011660"/>
                </a:lnTo>
                <a:lnTo>
                  <a:pt x="224379" y="1010662"/>
                </a:lnTo>
                <a:lnTo>
                  <a:pt x="223232" y="1002695"/>
                </a:lnTo>
                <a:lnTo>
                  <a:pt x="222010" y="994265"/>
                </a:lnTo>
                <a:lnTo>
                  <a:pt x="210845" y="942587"/>
                </a:lnTo>
                <a:lnTo>
                  <a:pt x="205393" y="920877"/>
                </a:lnTo>
                <a:lnTo>
                  <a:pt x="199508" y="895130"/>
                </a:lnTo>
                <a:lnTo>
                  <a:pt x="197180" y="882640"/>
                </a:lnTo>
                <a:lnTo>
                  <a:pt x="190463" y="869401"/>
                </a:lnTo>
                <a:lnTo>
                  <a:pt x="189795" y="868197"/>
                </a:lnTo>
                <a:lnTo>
                  <a:pt x="189350" y="868348"/>
                </a:lnTo>
                <a:lnTo>
                  <a:pt x="189052" y="869400"/>
                </a:lnTo>
                <a:lnTo>
                  <a:pt x="185971" y="909522"/>
                </a:lnTo>
                <a:lnTo>
                  <a:pt x="183543" y="934757"/>
                </a:lnTo>
                <a:lnTo>
                  <a:pt x="187206" y="969019"/>
                </a:lnTo>
                <a:lnTo>
                  <a:pt x="188211" y="998471"/>
                </a:lnTo>
                <a:lnTo>
                  <a:pt x="188385" y="1012207"/>
                </a:lnTo>
                <a:lnTo>
                  <a:pt x="187457" y="1014836"/>
                </a:lnTo>
                <a:lnTo>
                  <a:pt x="185886" y="1016589"/>
                </a:lnTo>
                <a:lnTo>
                  <a:pt x="181072" y="1019403"/>
                </a:lnTo>
                <a:lnTo>
                  <a:pt x="179724" y="1018682"/>
                </a:lnTo>
                <a:lnTo>
                  <a:pt x="175686" y="1015340"/>
                </a:lnTo>
                <a:lnTo>
                  <a:pt x="174229" y="1013115"/>
                </a:lnTo>
                <a:lnTo>
                  <a:pt x="171697" y="1004477"/>
                </a:lnTo>
                <a:lnTo>
                  <a:pt x="171427" y="998852"/>
                </a:lnTo>
                <a:lnTo>
                  <a:pt x="170437" y="996408"/>
                </a:lnTo>
                <a:lnTo>
                  <a:pt x="163942" y="987390"/>
                </a:lnTo>
                <a:lnTo>
                  <a:pt x="163542" y="987814"/>
                </a:lnTo>
                <a:lnTo>
                  <a:pt x="163097" y="990826"/>
                </a:lnTo>
                <a:lnTo>
                  <a:pt x="162773" y="1005998"/>
                </a:lnTo>
                <a:lnTo>
                  <a:pt x="161810" y="1006887"/>
                </a:lnTo>
                <a:lnTo>
                  <a:pt x="160215" y="1006527"/>
                </a:lnTo>
                <a:lnTo>
                  <a:pt x="158200" y="1005335"/>
                </a:lnTo>
                <a:lnTo>
                  <a:pt x="153420" y="981150"/>
                </a:lnTo>
                <a:lnTo>
                  <a:pt x="150812" y="962700"/>
                </a:lnTo>
                <a:lnTo>
                  <a:pt x="145374" y="929499"/>
                </a:lnTo>
                <a:lnTo>
                  <a:pt x="134122" y="869379"/>
                </a:lnTo>
                <a:lnTo>
                  <a:pt x="132232" y="852943"/>
                </a:lnTo>
                <a:lnTo>
                  <a:pt x="130971" y="835318"/>
                </a:lnTo>
                <a:lnTo>
                  <a:pt x="130132" y="816900"/>
                </a:lnTo>
                <a:lnTo>
                  <a:pt x="124398" y="736369"/>
                </a:lnTo>
                <a:lnTo>
                  <a:pt x="121939" y="710930"/>
                </a:lnTo>
                <a:lnTo>
                  <a:pt x="119347" y="688255"/>
                </a:lnTo>
                <a:lnTo>
                  <a:pt x="116667" y="667424"/>
                </a:lnTo>
                <a:lnTo>
                  <a:pt x="112975" y="646868"/>
                </a:lnTo>
                <a:lnTo>
                  <a:pt x="108609" y="626498"/>
                </a:lnTo>
                <a:lnTo>
                  <a:pt x="103793" y="606250"/>
                </a:lnTo>
                <a:lnTo>
                  <a:pt x="100583" y="587036"/>
                </a:lnTo>
                <a:lnTo>
                  <a:pt x="98442" y="568512"/>
                </a:lnTo>
                <a:lnTo>
                  <a:pt x="97015" y="550447"/>
                </a:lnTo>
                <a:lnTo>
                  <a:pt x="96064" y="532689"/>
                </a:lnTo>
                <a:lnTo>
                  <a:pt x="85964" y="197055"/>
                </a:lnTo>
                <a:lnTo>
                  <a:pt x="84886" y="192319"/>
                </a:lnTo>
                <a:lnTo>
                  <a:pt x="83215" y="190115"/>
                </a:lnTo>
                <a:lnTo>
                  <a:pt x="81149" y="189598"/>
                </a:lnTo>
                <a:lnTo>
                  <a:pt x="78818" y="191158"/>
                </a:lnTo>
                <a:lnTo>
                  <a:pt x="73690" y="197971"/>
                </a:lnTo>
                <a:lnTo>
                  <a:pt x="70775" y="204809"/>
                </a:lnTo>
                <a:lnTo>
                  <a:pt x="68527" y="211976"/>
                </a:lnTo>
                <a:lnTo>
                  <a:pt x="61907" y="226721"/>
                </a:lnTo>
                <a:lnTo>
                  <a:pt x="56648" y="237590"/>
                </a:lnTo>
                <a:lnTo>
                  <a:pt x="53913" y="241250"/>
                </a:lnTo>
                <a:lnTo>
                  <a:pt x="51136" y="243690"/>
                </a:lnTo>
                <a:lnTo>
                  <a:pt x="48333" y="245317"/>
                </a:lnTo>
                <a:lnTo>
                  <a:pt x="46464" y="245449"/>
                </a:lnTo>
                <a:lnTo>
                  <a:pt x="45218" y="244585"/>
                </a:lnTo>
                <a:lnTo>
                  <a:pt x="38667" y="231803"/>
                </a:lnTo>
                <a:lnTo>
                  <a:pt x="36160" y="219211"/>
                </a:lnTo>
                <a:lnTo>
                  <a:pt x="32208" y="188436"/>
                </a:lnTo>
                <a:lnTo>
                  <a:pt x="27574" y="162789"/>
                </a:lnTo>
                <a:lnTo>
                  <a:pt x="20562" y="136688"/>
                </a:lnTo>
                <a:lnTo>
                  <a:pt x="17710" y="105291"/>
                </a:lnTo>
                <a:lnTo>
                  <a:pt x="17147" y="85014"/>
                </a:lnTo>
                <a:lnTo>
                  <a:pt x="16149" y="83335"/>
                </a:lnTo>
                <a:lnTo>
                  <a:pt x="14530" y="83168"/>
                </a:lnTo>
                <a:lnTo>
                  <a:pt x="12499" y="84010"/>
                </a:lnTo>
                <a:lnTo>
                  <a:pt x="7702" y="87485"/>
                </a:lnTo>
                <a:lnTo>
                  <a:pt x="1412" y="92926"/>
                </a:lnTo>
                <a:lnTo>
                  <a:pt x="896" y="92420"/>
                </a:lnTo>
                <a:lnTo>
                  <a:pt x="322" y="89318"/>
                </a:lnTo>
                <a:lnTo>
                  <a:pt x="0" y="64013"/>
                </a:lnTo>
                <a:lnTo>
                  <a:pt x="907" y="56952"/>
                </a:lnTo>
                <a:lnTo>
                  <a:pt x="2464" y="52245"/>
                </a:lnTo>
                <a:lnTo>
                  <a:pt x="4454" y="49107"/>
                </a:lnTo>
                <a:lnTo>
                  <a:pt x="6667" y="43080"/>
                </a:lnTo>
                <a:lnTo>
                  <a:pt x="7256" y="40139"/>
                </a:lnTo>
                <a:lnTo>
                  <a:pt x="8602" y="39132"/>
                </a:lnTo>
                <a:lnTo>
                  <a:pt x="10452" y="39412"/>
                </a:lnTo>
                <a:lnTo>
                  <a:pt x="12637" y="40551"/>
                </a:lnTo>
                <a:lnTo>
                  <a:pt x="17605" y="41817"/>
                </a:lnTo>
                <a:lnTo>
                  <a:pt x="20264" y="42155"/>
                </a:lnTo>
                <a:lnTo>
                  <a:pt x="22037" y="43333"/>
                </a:lnTo>
                <a:lnTo>
                  <a:pt x="23218" y="45070"/>
                </a:lnTo>
                <a:lnTo>
                  <a:pt x="24005" y="47181"/>
                </a:lnTo>
                <a:lnTo>
                  <a:pt x="25483" y="48589"/>
                </a:lnTo>
                <a:lnTo>
                  <a:pt x="27421" y="49527"/>
                </a:lnTo>
                <a:lnTo>
                  <a:pt x="32113" y="50569"/>
                </a:lnTo>
                <a:lnTo>
                  <a:pt x="37374" y="51032"/>
                </a:lnTo>
                <a:lnTo>
                  <a:pt x="40111" y="50203"/>
                </a:lnTo>
                <a:lnTo>
                  <a:pt x="45691" y="46742"/>
                </a:lnTo>
                <a:lnTo>
                  <a:pt x="51347" y="44569"/>
                </a:lnTo>
                <a:lnTo>
                  <a:pt x="54188" y="43990"/>
                </a:lnTo>
                <a:lnTo>
                  <a:pt x="59886" y="40806"/>
                </a:lnTo>
                <a:lnTo>
                  <a:pt x="62738" y="38623"/>
                </a:lnTo>
                <a:lnTo>
                  <a:pt x="68448" y="36198"/>
                </a:lnTo>
                <a:lnTo>
                  <a:pt x="71304" y="35551"/>
                </a:lnTo>
                <a:lnTo>
                  <a:pt x="77018" y="32293"/>
                </a:lnTo>
                <a:lnTo>
                  <a:pt x="82732" y="27670"/>
                </a:lnTo>
                <a:lnTo>
                  <a:pt x="88446" y="22440"/>
                </a:lnTo>
                <a:lnTo>
                  <a:pt x="92256" y="19712"/>
                </a:lnTo>
                <a:lnTo>
                  <a:pt x="96701" y="16941"/>
                </a:lnTo>
                <a:lnTo>
                  <a:pt x="101569" y="14140"/>
                </a:lnTo>
                <a:lnTo>
                  <a:pt x="105767" y="12274"/>
                </a:lnTo>
                <a:lnTo>
                  <a:pt x="112972" y="10200"/>
                </a:lnTo>
                <a:lnTo>
                  <a:pt x="119349" y="9278"/>
                </a:lnTo>
                <a:lnTo>
                  <a:pt x="122383" y="9032"/>
                </a:lnTo>
                <a:lnTo>
                  <a:pt x="125358" y="7916"/>
                </a:lnTo>
                <a:lnTo>
                  <a:pt x="131204" y="4135"/>
                </a:lnTo>
                <a:lnTo>
                  <a:pt x="135049" y="2746"/>
                </a:lnTo>
                <a:lnTo>
                  <a:pt x="139517" y="1820"/>
                </a:lnTo>
                <a:lnTo>
                  <a:pt x="144401" y="1203"/>
                </a:lnTo>
                <a:lnTo>
                  <a:pt x="148609" y="791"/>
                </a:lnTo>
                <a:lnTo>
                  <a:pt x="152367" y="517"/>
                </a:lnTo>
                <a:lnTo>
                  <a:pt x="159083" y="212"/>
                </a:lnTo>
                <a:lnTo>
                  <a:pt x="168219" y="41"/>
                </a:lnTo>
                <a:lnTo>
                  <a:pt x="174066" y="0"/>
                </a:lnTo>
                <a:lnTo>
                  <a:pt x="176959" y="942"/>
                </a:lnTo>
                <a:lnTo>
                  <a:pt x="182712" y="4528"/>
                </a:lnTo>
                <a:lnTo>
                  <a:pt x="188444" y="6757"/>
                </a:lnTo>
                <a:lnTo>
                  <a:pt x="195335" y="8188"/>
                </a:lnTo>
                <a:lnTo>
                  <a:pt x="195900" y="9258"/>
                </a:lnTo>
                <a:lnTo>
                  <a:pt x="196528" y="12987"/>
                </a:lnTo>
                <a:lnTo>
                  <a:pt x="195743" y="14362"/>
                </a:lnTo>
                <a:lnTo>
                  <a:pt x="194268" y="15279"/>
                </a:lnTo>
                <a:lnTo>
                  <a:pt x="192332" y="15891"/>
                </a:lnTo>
                <a:lnTo>
                  <a:pt x="187640" y="19110"/>
                </a:lnTo>
                <a:lnTo>
                  <a:pt x="185055" y="21302"/>
                </a:lnTo>
                <a:lnTo>
                  <a:pt x="182379" y="22763"/>
                </a:lnTo>
                <a:lnTo>
                  <a:pt x="176867" y="24387"/>
                </a:lnTo>
                <a:lnTo>
                  <a:pt x="171241" y="27648"/>
                </a:lnTo>
                <a:lnTo>
                  <a:pt x="165567" y="32273"/>
                </a:lnTo>
                <a:lnTo>
                  <a:pt x="159869" y="37503"/>
                </a:lnTo>
                <a:lnTo>
                  <a:pt x="156064" y="40231"/>
                </a:lnTo>
                <a:lnTo>
                  <a:pt x="151622" y="43003"/>
                </a:lnTo>
                <a:lnTo>
                  <a:pt x="146756" y="45803"/>
                </a:lnTo>
                <a:lnTo>
                  <a:pt x="142560" y="47670"/>
                </a:lnTo>
                <a:lnTo>
                  <a:pt x="135356" y="49744"/>
                </a:lnTo>
                <a:lnTo>
                  <a:pt x="131149" y="50297"/>
                </a:lnTo>
                <a:lnTo>
                  <a:pt x="126440" y="50666"/>
                </a:lnTo>
                <a:lnTo>
                  <a:pt x="117080" y="51075"/>
                </a:lnTo>
                <a:lnTo>
                  <a:pt x="109745" y="51258"/>
                </a:lnTo>
                <a:lnTo>
                  <a:pt x="88587" y="51390"/>
                </a:lnTo>
                <a:lnTo>
                  <a:pt x="86635" y="50442"/>
                </a:lnTo>
                <a:lnTo>
                  <a:pt x="81926" y="46848"/>
                </a:lnTo>
                <a:lnTo>
                  <a:pt x="79337" y="46462"/>
                </a:lnTo>
                <a:lnTo>
                  <a:pt x="76659" y="47156"/>
                </a:lnTo>
                <a:lnTo>
                  <a:pt x="73920" y="48572"/>
                </a:lnTo>
                <a:lnTo>
                  <a:pt x="71142" y="48563"/>
                </a:lnTo>
                <a:lnTo>
                  <a:pt x="68337" y="47605"/>
                </a:lnTo>
                <a:lnTo>
                  <a:pt x="65516" y="46013"/>
                </a:lnTo>
                <a:lnTo>
                  <a:pt x="63634" y="45905"/>
                </a:lnTo>
                <a:lnTo>
                  <a:pt x="62380" y="46785"/>
                </a:lnTo>
                <a:lnTo>
                  <a:pt x="61544" y="48324"/>
                </a:lnTo>
                <a:lnTo>
                  <a:pt x="61938" y="49351"/>
                </a:lnTo>
                <a:lnTo>
                  <a:pt x="63154" y="50035"/>
                </a:lnTo>
                <a:lnTo>
                  <a:pt x="67045" y="50795"/>
                </a:lnTo>
                <a:lnTo>
                  <a:pt x="73638" y="51223"/>
                </a:lnTo>
                <a:lnTo>
                  <a:pt x="77920" y="51350"/>
                </a:lnTo>
                <a:lnTo>
                  <a:pt x="85673" y="51379"/>
                </a:lnTo>
                <a:lnTo>
                  <a:pt x="89455" y="52340"/>
                </a:lnTo>
                <a:lnTo>
                  <a:pt x="96197" y="55947"/>
                </a:lnTo>
                <a:lnTo>
                  <a:pt x="100281" y="57290"/>
                </a:lnTo>
                <a:lnTo>
                  <a:pt x="104909" y="58185"/>
                </a:lnTo>
                <a:lnTo>
                  <a:pt x="109898" y="58782"/>
                </a:lnTo>
                <a:lnTo>
                  <a:pt x="114177" y="60132"/>
                </a:lnTo>
                <a:lnTo>
                  <a:pt x="117983" y="61985"/>
                </a:lnTo>
                <a:lnTo>
                  <a:pt x="121472" y="64173"/>
                </a:lnTo>
                <a:lnTo>
                  <a:pt x="125703" y="66584"/>
                </a:lnTo>
                <a:lnTo>
                  <a:pt x="135485" y="71802"/>
                </a:lnTo>
                <a:lnTo>
                  <a:pt x="139808" y="73575"/>
                </a:lnTo>
                <a:lnTo>
                  <a:pt x="143642" y="74757"/>
                </a:lnTo>
                <a:lnTo>
                  <a:pt x="147151" y="75545"/>
                </a:lnTo>
                <a:lnTo>
                  <a:pt x="151395" y="77023"/>
                </a:lnTo>
                <a:lnTo>
                  <a:pt x="156130" y="78960"/>
                </a:lnTo>
                <a:lnTo>
                  <a:pt x="161191" y="81205"/>
                </a:lnTo>
                <a:lnTo>
                  <a:pt x="165518" y="82701"/>
                </a:lnTo>
                <a:lnTo>
                  <a:pt x="169355" y="83698"/>
                </a:lnTo>
                <a:lnTo>
                  <a:pt x="176158" y="84807"/>
                </a:lnTo>
                <a:lnTo>
                  <a:pt x="182357" y="85299"/>
                </a:lnTo>
                <a:lnTo>
                  <a:pt x="188286" y="85518"/>
                </a:lnTo>
                <a:lnTo>
                  <a:pt x="203900" y="85683"/>
                </a:lnTo>
                <a:lnTo>
                  <a:pt x="204468" y="84734"/>
                </a:lnTo>
                <a:lnTo>
                  <a:pt x="205099" y="81139"/>
                </a:lnTo>
                <a:lnTo>
                  <a:pt x="204315" y="79800"/>
                </a:lnTo>
                <a:lnTo>
                  <a:pt x="202839" y="78907"/>
                </a:lnTo>
                <a:lnTo>
                  <a:pt x="200904" y="78311"/>
                </a:lnTo>
                <a:lnTo>
                  <a:pt x="199613" y="76962"/>
                </a:lnTo>
                <a:lnTo>
                  <a:pt x="198753" y="75110"/>
                </a:lnTo>
                <a:lnTo>
                  <a:pt x="198179" y="72922"/>
                </a:lnTo>
                <a:lnTo>
                  <a:pt x="196844" y="72417"/>
                </a:lnTo>
                <a:lnTo>
                  <a:pt x="195001" y="73032"/>
                </a:lnTo>
                <a:lnTo>
                  <a:pt x="192820" y="74395"/>
                </a:lnTo>
                <a:lnTo>
                  <a:pt x="187857" y="75909"/>
                </a:lnTo>
                <a:lnTo>
                  <a:pt x="182476" y="76582"/>
                </a:lnTo>
                <a:lnTo>
                  <a:pt x="176910" y="76881"/>
                </a:lnTo>
                <a:lnTo>
                  <a:pt x="175045" y="77914"/>
                </a:lnTo>
                <a:lnTo>
                  <a:pt x="173801" y="79554"/>
                </a:lnTo>
                <a:lnTo>
                  <a:pt x="172972" y="81601"/>
                </a:lnTo>
                <a:lnTo>
                  <a:pt x="167254" y="89031"/>
                </a:lnTo>
                <a:lnTo>
                  <a:pt x="165749" y="93634"/>
                </a:lnTo>
                <a:lnTo>
                  <a:pt x="160796" y="119011"/>
                </a:lnTo>
                <a:lnTo>
                  <a:pt x="156161" y="136696"/>
                </a:lnTo>
                <a:lnTo>
                  <a:pt x="153592" y="152080"/>
                </a:lnTo>
                <a:lnTo>
                  <a:pt x="150927" y="169956"/>
                </a:lnTo>
                <a:lnTo>
                  <a:pt x="145426" y="202518"/>
                </a:lnTo>
                <a:lnTo>
                  <a:pt x="142625" y="217869"/>
                </a:lnTo>
                <a:lnTo>
                  <a:pt x="139805" y="238580"/>
                </a:lnTo>
                <a:lnTo>
                  <a:pt x="134132" y="289533"/>
                </a:lnTo>
                <a:lnTo>
                  <a:pt x="132238" y="315884"/>
                </a:lnTo>
                <a:lnTo>
                  <a:pt x="130976" y="342024"/>
                </a:lnTo>
                <a:lnTo>
                  <a:pt x="129573" y="392975"/>
                </a:lnTo>
                <a:lnTo>
                  <a:pt x="128599" y="479053"/>
                </a:lnTo>
                <a:lnTo>
                  <a:pt x="127597" y="484141"/>
                </a:lnTo>
                <a:lnTo>
                  <a:pt x="125977" y="486580"/>
                </a:lnTo>
                <a:lnTo>
                  <a:pt x="123944" y="487254"/>
                </a:lnTo>
                <a:lnTo>
                  <a:pt x="122589" y="485798"/>
                </a:lnTo>
                <a:lnTo>
                  <a:pt x="121685" y="482922"/>
                </a:lnTo>
                <a:lnTo>
                  <a:pt x="115685" y="446415"/>
                </a:lnTo>
                <a:lnTo>
                  <a:pt x="110712" y="424132"/>
                </a:lnTo>
                <a:lnTo>
                  <a:pt x="106280" y="403750"/>
                </a:lnTo>
                <a:lnTo>
                  <a:pt x="102832" y="371808"/>
                </a:lnTo>
                <a:lnTo>
                  <a:pt x="97153" y="342870"/>
                </a:lnTo>
                <a:lnTo>
                  <a:pt x="95491" y="321597"/>
                </a:lnTo>
                <a:lnTo>
                  <a:pt x="92212" y="296902"/>
                </a:lnTo>
                <a:lnTo>
                  <a:pt x="87551" y="271463"/>
                </a:lnTo>
                <a:lnTo>
                  <a:pt x="86897" y="269547"/>
                </a:lnTo>
                <a:lnTo>
                  <a:pt x="86461" y="270175"/>
                </a:lnTo>
                <a:lnTo>
                  <a:pt x="84894" y="292543"/>
                </a:lnTo>
                <a:lnTo>
                  <a:pt x="81153" y="349076"/>
                </a:lnTo>
                <a:lnTo>
                  <a:pt x="78821" y="375582"/>
                </a:lnTo>
                <a:lnTo>
                  <a:pt x="76314" y="398967"/>
                </a:lnTo>
                <a:lnTo>
                  <a:pt x="73691" y="420273"/>
                </a:lnTo>
                <a:lnTo>
                  <a:pt x="71941" y="440191"/>
                </a:lnTo>
                <a:lnTo>
                  <a:pt x="70775" y="459185"/>
                </a:lnTo>
                <a:lnTo>
                  <a:pt x="69480" y="495530"/>
                </a:lnTo>
                <a:lnTo>
                  <a:pt x="68905" y="530733"/>
                </a:lnTo>
                <a:lnTo>
                  <a:pt x="73729" y="562889"/>
                </a:lnTo>
                <a:lnTo>
                  <a:pt x="80317" y="592102"/>
                </a:lnTo>
                <a:lnTo>
                  <a:pt x="83246" y="617786"/>
                </a:lnTo>
                <a:lnTo>
                  <a:pt x="84894" y="649115"/>
                </a:lnTo>
                <a:lnTo>
                  <a:pt x="85383" y="667394"/>
                </a:lnTo>
                <a:lnTo>
                  <a:pt x="85528" y="646987"/>
                </a:lnTo>
                <a:lnTo>
                  <a:pt x="83643" y="631339"/>
                </a:lnTo>
                <a:lnTo>
                  <a:pt x="80481" y="612334"/>
                </a:lnTo>
                <a:lnTo>
                  <a:pt x="66270" y="538442"/>
                </a:lnTo>
                <a:lnTo>
                  <a:pt x="64137" y="521828"/>
                </a:lnTo>
                <a:lnTo>
                  <a:pt x="62715" y="505037"/>
                </a:lnTo>
                <a:lnTo>
                  <a:pt x="61767" y="488128"/>
                </a:lnTo>
                <a:lnTo>
                  <a:pt x="62088" y="460663"/>
                </a:lnTo>
                <a:lnTo>
                  <a:pt x="67760" y="314184"/>
                </a:lnTo>
                <a:lnTo>
                  <a:pt x="67988" y="310411"/>
                </a:lnTo>
                <a:lnTo>
                  <a:pt x="68140" y="309800"/>
                </a:lnTo>
                <a:lnTo>
                  <a:pt x="68383" y="336195"/>
                </a:lnTo>
                <a:lnTo>
                  <a:pt x="68417" y="356412"/>
                </a:lnTo>
                <a:lnTo>
                  <a:pt x="67473" y="374757"/>
                </a:lnTo>
                <a:lnTo>
                  <a:pt x="63885" y="425621"/>
                </a:lnTo>
                <a:lnTo>
                  <a:pt x="62547" y="451377"/>
                </a:lnTo>
                <a:lnTo>
                  <a:pt x="61060" y="500314"/>
                </a:lnTo>
                <a:lnTo>
                  <a:pt x="63522" y="524032"/>
                </a:lnTo>
                <a:lnTo>
                  <a:pt x="68020" y="547464"/>
                </a:lnTo>
                <a:lnTo>
                  <a:pt x="73876" y="570706"/>
                </a:lnTo>
                <a:lnTo>
                  <a:pt x="77780" y="592867"/>
                </a:lnTo>
                <a:lnTo>
                  <a:pt x="80383" y="614309"/>
                </a:lnTo>
                <a:lnTo>
                  <a:pt x="82118" y="635271"/>
                </a:lnTo>
                <a:lnTo>
                  <a:pt x="83275" y="656866"/>
                </a:lnTo>
                <a:lnTo>
                  <a:pt x="84560" y="701181"/>
                </a:lnTo>
                <a:lnTo>
                  <a:pt x="85499" y="813451"/>
                </a:lnTo>
                <a:lnTo>
                  <a:pt x="85562" y="851870"/>
                </a:lnTo>
                <a:lnTo>
                  <a:pt x="90132" y="881351"/>
                </a:lnTo>
                <a:lnTo>
                  <a:pt x="94910" y="896836"/>
                </a:lnTo>
                <a:lnTo>
                  <a:pt x="97518" y="903633"/>
                </a:lnTo>
                <a:lnTo>
                  <a:pt x="99257" y="906258"/>
                </a:lnTo>
                <a:lnTo>
                  <a:pt x="100416" y="906104"/>
                </a:lnTo>
                <a:lnTo>
                  <a:pt x="101188" y="904096"/>
                </a:lnTo>
                <a:lnTo>
                  <a:pt x="102046" y="881546"/>
                </a:lnTo>
                <a:lnTo>
                  <a:pt x="102693" y="806015"/>
                </a:lnTo>
                <a:lnTo>
                  <a:pt x="105256" y="791281"/>
                </a:lnTo>
                <a:lnTo>
                  <a:pt x="109570" y="779335"/>
                </a:lnTo>
                <a:lnTo>
                  <a:pt x="114662" y="770851"/>
                </a:lnTo>
                <a:lnTo>
                  <a:pt x="116401" y="769160"/>
                </a:lnTo>
                <a:lnTo>
                  <a:pt x="117560" y="768985"/>
                </a:lnTo>
                <a:lnTo>
                  <a:pt x="118333" y="769821"/>
                </a:lnTo>
                <a:lnTo>
                  <a:pt x="123972" y="780099"/>
                </a:lnTo>
                <a:lnTo>
                  <a:pt x="129001" y="800083"/>
                </a:lnTo>
                <a:lnTo>
                  <a:pt x="134410" y="826110"/>
                </a:lnTo>
                <a:lnTo>
                  <a:pt x="139990" y="850377"/>
                </a:lnTo>
                <a:lnTo>
                  <a:pt x="145644" y="881483"/>
                </a:lnTo>
                <a:lnTo>
                  <a:pt x="151333" y="913722"/>
                </a:lnTo>
                <a:lnTo>
                  <a:pt x="157036" y="937576"/>
                </a:lnTo>
                <a:lnTo>
                  <a:pt x="165601" y="971621"/>
                </a:lnTo>
                <a:lnTo>
                  <a:pt x="168458" y="979207"/>
                </a:lnTo>
                <a:lnTo>
                  <a:pt x="171315" y="984264"/>
                </a:lnTo>
                <a:lnTo>
                  <a:pt x="174172" y="987635"/>
                </a:lnTo>
                <a:lnTo>
                  <a:pt x="177029" y="988930"/>
                </a:lnTo>
                <a:lnTo>
                  <a:pt x="179887" y="988841"/>
                </a:lnTo>
                <a:lnTo>
                  <a:pt x="182744" y="987829"/>
                </a:lnTo>
                <a:lnTo>
                  <a:pt x="183696" y="986202"/>
                </a:lnTo>
                <a:lnTo>
                  <a:pt x="183379" y="984165"/>
                </a:lnTo>
                <a:lnTo>
                  <a:pt x="182215" y="981855"/>
                </a:lnTo>
                <a:lnTo>
                  <a:pt x="182391" y="979362"/>
                </a:lnTo>
                <a:lnTo>
                  <a:pt x="183461" y="976747"/>
                </a:lnTo>
                <a:lnTo>
                  <a:pt x="185127" y="974051"/>
                </a:lnTo>
                <a:lnTo>
                  <a:pt x="186978" y="965977"/>
                </a:lnTo>
                <a:lnTo>
                  <a:pt x="188264" y="949434"/>
                </a:lnTo>
                <a:lnTo>
                  <a:pt x="189394" y="973542"/>
                </a:lnTo>
                <a:lnTo>
                  <a:pt x="195837" y="1003064"/>
                </a:lnTo>
                <a:lnTo>
                  <a:pt x="196874" y="1021439"/>
                </a:lnTo>
                <a:lnTo>
                  <a:pt x="196926" y="1020992"/>
                </a:lnTo>
                <a:lnTo>
                  <a:pt x="199524" y="1017954"/>
                </a:lnTo>
                <a:lnTo>
                  <a:pt x="205604" y="10115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SMARTPenAnnotation46"/>
          <p:cNvSpPr/>
          <p:nvPr/>
        </p:nvSpPr>
        <p:spPr>
          <a:xfrm>
            <a:off x="6775142" y="2779568"/>
            <a:ext cx="137151" cy="1115083"/>
          </a:xfrm>
          <a:custGeom>
            <a:avLst/>
            <a:gdLst/>
            <a:ahLst/>
            <a:cxnLst/>
            <a:rect l="0" t="0" r="0" b="0"/>
            <a:pathLst>
              <a:path w="137151" h="1115083">
                <a:moveTo>
                  <a:pt x="77142" y="83646"/>
                </a:moveTo>
                <a:lnTo>
                  <a:pt x="72591" y="101850"/>
                </a:lnTo>
                <a:lnTo>
                  <a:pt x="67459" y="140053"/>
                </a:lnTo>
                <a:lnTo>
                  <a:pt x="64020" y="156493"/>
                </a:lnTo>
                <a:lnTo>
                  <a:pt x="59821" y="175074"/>
                </a:lnTo>
                <a:lnTo>
                  <a:pt x="57023" y="190318"/>
                </a:lnTo>
                <a:lnTo>
                  <a:pt x="53913" y="214876"/>
                </a:lnTo>
                <a:lnTo>
                  <a:pt x="49991" y="230236"/>
                </a:lnTo>
                <a:lnTo>
                  <a:pt x="47612" y="235665"/>
                </a:lnTo>
                <a:lnTo>
                  <a:pt x="45072" y="244047"/>
                </a:lnTo>
                <a:lnTo>
                  <a:pt x="42427" y="254398"/>
                </a:lnTo>
                <a:lnTo>
                  <a:pt x="36949" y="278599"/>
                </a:lnTo>
                <a:lnTo>
                  <a:pt x="27376" y="324243"/>
                </a:lnTo>
                <a:lnTo>
                  <a:pt x="25867" y="325007"/>
                </a:lnTo>
                <a:lnTo>
                  <a:pt x="23909" y="323611"/>
                </a:lnTo>
                <a:lnTo>
                  <a:pt x="21651" y="320775"/>
                </a:lnTo>
                <a:lnTo>
                  <a:pt x="20146" y="316980"/>
                </a:lnTo>
                <a:lnTo>
                  <a:pt x="18473" y="307683"/>
                </a:lnTo>
                <a:lnTo>
                  <a:pt x="17399" y="273457"/>
                </a:lnTo>
                <a:lnTo>
                  <a:pt x="17138" y="123235"/>
                </a:lnTo>
                <a:lnTo>
                  <a:pt x="18090" y="123374"/>
                </a:lnTo>
                <a:lnTo>
                  <a:pt x="21687" y="128608"/>
                </a:lnTo>
                <a:lnTo>
                  <a:pt x="23921" y="137285"/>
                </a:lnTo>
                <a:lnTo>
                  <a:pt x="24517" y="142265"/>
                </a:lnTo>
                <a:lnTo>
                  <a:pt x="20805" y="172029"/>
                </a:lnTo>
                <a:lnTo>
                  <a:pt x="17619" y="196298"/>
                </a:lnTo>
                <a:lnTo>
                  <a:pt x="14738" y="185287"/>
                </a:lnTo>
                <a:lnTo>
                  <a:pt x="11308" y="169778"/>
                </a:lnTo>
                <a:lnTo>
                  <a:pt x="9376" y="145573"/>
                </a:lnTo>
                <a:lnTo>
                  <a:pt x="8633" y="83117"/>
                </a:lnTo>
                <a:lnTo>
                  <a:pt x="8595" y="74521"/>
                </a:lnTo>
                <a:lnTo>
                  <a:pt x="7631" y="72800"/>
                </a:lnTo>
                <a:lnTo>
                  <a:pt x="6037" y="72606"/>
                </a:lnTo>
                <a:lnTo>
                  <a:pt x="4021" y="73428"/>
                </a:lnTo>
                <a:lnTo>
                  <a:pt x="2677" y="75882"/>
                </a:lnTo>
                <a:lnTo>
                  <a:pt x="787" y="87484"/>
                </a:lnTo>
                <a:lnTo>
                  <a:pt x="59" y="118125"/>
                </a:lnTo>
                <a:lnTo>
                  <a:pt x="0" y="141762"/>
                </a:lnTo>
                <a:lnTo>
                  <a:pt x="949" y="143345"/>
                </a:lnTo>
                <a:lnTo>
                  <a:pt x="2534" y="142496"/>
                </a:lnTo>
                <a:lnTo>
                  <a:pt x="4544" y="140024"/>
                </a:lnTo>
                <a:lnTo>
                  <a:pt x="5883" y="136472"/>
                </a:lnTo>
                <a:lnTo>
                  <a:pt x="7769" y="121418"/>
                </a:lnTo>
                <a:lnTo>
                  <a:pt x="9280" y="96426"/>
                </a:lnTo>
                <a:lnTo>
                  <a:pt x="13009" y="69323"/>
                </a:lnTo>
                <a:lnTo>
                  <a:pt x="15912" y="35588"/>
                </a:lnTo>
                <a:lnTo>
                  <a:pt x="16773" y="16596"/>
                </a:lnTo>
                <a:lnTo>
                  <a:pt x="17846" y="12276"/>
                </a:lnTo>
                <a:lnTo>
                  <a:pt x="21579" y="4936"/>
                </a:lnTo>
                <a:lnTo>
                  <a:pt x="24484" y="0"/>
                </a:lnTo>
                <a:lnTo>
                  <a:pt x="24892" y="260"/>
                </a:lnTo>
                <a:lnTo>
                  <a:pt x="25346" y="3088"/>
                </a:lnTo>
                <a:lnTo>
                  <a:pt x="28200" y="32316"/>
                </a:lnTo>
                <a:lnTo>
                  <a:pt x="30625" y="55118"/>
                </a:lnTo>
                <a:lnTo>
                  <a:pt x="27588" y="87470"/>
                </a:lnTo>
                <a:lnTo>
                  <a:pt x="26543" y="103126"/>
                </a:lnTo>
                <a:lnTo>
                  <a:pt x="27217" y="107111"/>
                </a:lnTo>
                <a:lnTo>
                  <a:pt x="28619" y="108814"/>
                </a:lnTo>
                <a:lnTo>
                  <a:pt x="30506" y="108997"/>
                </a:lnTo>
                <a:lnTo>
                  <a:pt x="31764" y="108167"/>
                </a:lnTo>
                <a:lnTo>
                  <a:pt x="32602" y="106661"/>
                </a:lnTo>
                <a:lnTo>
                  <a:pt x="33161" y="104704"/>
                </a:lnTo>
                <a:lnTo>
                  <a:pt x="33948" y="92849"/>
                </a:lnTo>
                <a:lnTo>
                  <a:pt x="35964" y="86924"/>
                </a:lnTo>
                <a:lnTo>
                  <a:pt x="39213" y="80117"/>
                </a:lnTo>
                <a:lnTo>
                  <a:pt x="43284" y="72721"/>
                </a:lnTo>
                <a:lnTo>
                  <a:pt x="45998" y="68743"/>
                </a:lnTo>
                <a:lnTo>
                  <a:pt x="47807" y="67043"/>
                </a:lnTo>
                <a:lnTo>
                  <a:pt x="49012" y="66863"/>
                </a:lnTo>
                <a:lnTo>
                  <a:pt x="49817" y="68647"/>
                </a:lnTo>
                <a:lnTo>
                  <a:pt x="51108" y="85199"/>
                </a:lnTo>
                <a:lnTo>
                  <a:pt x="53871" y="113951"/>
                </a:lnTo>
                <a:lnTo>
                  <a:pt x="57275" y="140930"/>
                </a:lnTo>
                <a:lnTo>
                  <a:pt x="58788" y="156096"/>
                </a:lnTo>
                <a:lnTo>
                  <a:pt x="60143" y="159569"/>
                </a:lnTo>
                <a:lnTo>
                  <a:pt x="62000" y="160931"/>
                </a:lnTo>
                <a:lnTo>
                  <a:pt x="64190" y="160887"/>
                </a:lnTo>
                <a:lnTo>
                  <a:pt x="65650" y="159905"/>
                </a:lnTo>
                <a:lnTo>
                  <a:pt x="66623" y="158298"/>
                </a:lnTo>
                <a:lnTo>
                  <a:pt x="70533" y="143866"/>
                </a:lnTo>
                <a:lnTo>
                  <a:pt x="74205" y="128508"/>
                </a:lnTo>
                <a:lnTo>
                  <a:pt x="77225" y="113555"/>
                </a:lnTo>
                <a:lnTo>
                  <a:pt x="81306" y="102972"/>
                </a:lnTo>
                <a:lnTo>
                  <a:pt x="82776" y="100340"/>
                </a:lnTo>
                <a:lnTo>
                  <a:pt x="83756" y="99538"/>
                </a:lnTo>
                <a:lnTo>
                  <a:pt x="84409" y="99956"/>
                </a:lnTo>
                <a:lnTo>
                  <a:pt x="87674" y="108040"/>
                </a:lnTo>
                <a:lnTo>
                  <a:pt x="91348" y="120206"/>
                </a:lnTo>
                <a:lnTo>
                  <a:pt x="93417" y="144432"/>
                </a:lnTo>
                <a:lnTo>
                  <a:pt x="94173" y="227259"/>
                </a:lnTo>
                <a:lnTo>
                  <a:pt x="94254" y="278704"/>
                </a:lnTo>
                <a:lnTo>
                  <a:pt x="95217" y="296552"/>
                </a:lnTo>
                <a:lnTo>
                  <a:pt x="96812" y="314166"/>
                </a:lnTo>
                <a:lnTo>
                  <a:pt x="101666" y="356194"/>
                </a:lnTo>
                <a:lnTo>
                  <a:pt x="102624" y="378960"/>
                </a:lnTo>
                <a:lnTo>
                  <a:pt x="102756" y="413969"/>
                </a:lnTo>
                <a:lnTo>
                  <a:pt x="101838" y="437212"/>
                </a:lnTo>
                <a:lnTo>
                  <a:pt x="98279" y="490976"/>
                </a:lnTo>
                <a:lnTo>
                  <a:pt x="98853" y="522840"/>
                </a:lnTo>
                <a:lnTo>
                  <a:pt x="101142" y="557417"/>
                </a:lnTo>
                <a:lnTo>
                  <a:pt x="104572" y="593804"/>
                </a:lnTo>
                <a:lnTo>
                  <a:pt x="106859" y="625681"/>
                </a:lnTo>
                <a:lnTo>
                  <a:pt x="108384" y="654553"/>
                </a:lnTo>
                <a:lnTo>
                  <a:pt x="109400" y="681421"/>
                </a:lnTo>
                <a:lnTo>
                  <a:pt x="109125" y="706953"/>
                </a:lnTo>
                <a:lnTo>
                  <a:pt x="107989" y="731594"/>
                </a:lnTo>
                <a:lnTo>
                  <a:pt x="106279" y="755642"/>
                </a:lnTo>
                <a:lnTo>
                  <a:pt x="106092" y="777388"/>
                </a:lnTo>
                <a:lnTo>
                  <a:pt x="106920" y="797601"/>
                </a:lnTo>
                <a:lnTo>
                  <a:pt x="108424" y="816791"/>
                </a:lnTo>
                <a:lnTo>
                  <a:pt x="108475" y="835300"/>
                </a:lnTo>
                <a:lnTo>
                  <a:pt x="107555" y="853354"/>
                </a:lnTo>
                <a:lnTo>
                  <a:pt x="104947" y="886748"/>
                </a:lnTo>
                <a:lnTo>
                  <a:pt x="103788" y="914291"/>
                </a:lnTo>
                <a:lnTo>
                  <a:pt x="103135" y="964869"/>
                </a:lnTo>
                <a:lnTo>
                  <a:pt x="100442" y="984889"/>
                </a:lnTo>
                <a:lnTo>
                  <a:pt x="98391" y="990227"/>
                </a:lnTo>
                <a:lnTo>
                  <a:pt x="96070" y="991881"/>
                </a:lnTo>
                <a:lnTo>
                  <a:pt x="93571" y="991079"/>
                </a:lnTo>
                <a:lnTo>
                  <a:pt x="90952" y="988639"/>
                </a:lnTo>
                <a:lnTo>
                  <a:pt x="88254" y="977487"/>
                </a:lnTo>
                <a:lnTo>
                  <a:pt x="85502" y="960528"/>
                </a:lnTo>
                <a:lnTo>
                  <a:pt x="82716" y="939697"/>
                </a:lnTo>
                <a:lnTo>
                  <a:pt x="80858" y="921047"/>
                </a:lnTo>
                <a:lnTo>
                  <a:pt x="78794" y="887624"/>
                </a:lnTo>
                <a:lnTo>
                  <a:pt x="77631" y="869338"/>
                </a:lnTo>
                <a:lnTo>
                  <a:pt x="77469" y="869379"/>
                </a:lnTo>
                <a:lnTo>
                  <a:pt x="77171" y="901112"/>
                </a:lnTo>
                <a:lnTo>
                  <a:pt x="77143" y="1014666"/>
                </a:lnTo>
                <a:lnTo>
                  <a:pt x="76190" y="1016747"/>
                </a:lnTo>
                <a:lnTo>
                  <a:pt x="74603" y="1016228"/>
                </a:lnTo>
                <a:lnTo>
                  <a:pt x="72591" y="1013977"/>
                </a:lnTo>
                <a:lnTo>
                  <a:pt x="71251" y="1011525"/>
                </a:lnTo>
                <a:lnTo>
                  <a:pt x="69761" y="1006259"/>
                </a:lnTo>
                <a:lnTo>
                  <a:pt x="67853" y="989227"/>
                </a:lnTo>
                <a:lnTo>
                  <a:pt x="64124" y="982062"/>
                </a:lnTo>
                <a:lnTo>
                  <a:pt x="61832" y="975702"/>
                </a:lnTo>
                <a:lnTo>
                  <a:pt x="60360" y="963858"/>
                </a:lnTo>
                <a:lnTo>
                  <a:pt x="59286" y="960967"/>
                </a:lnTo>
                <a:lnTo>
                  <a:pt x="55555" y="955214"/>
                </a:lnTo>
                <a:lnTo>
                  <a:pt x="52648" y="951172"/>
                </a:lnTo>
                <a:lnTo>
                  <a:pt x="52241" y="952509"/>
                </a:lnTo>
                <a:lnTo>
                  <a:pt x="51587" y="986123"/>
                </a:lnTo>
                <a:lnTo>
                  <a:pt x="50545" y="1016242"/>
                </a:lnTo>
                <a:lnTo>
                  <a:pt x="48933" y="1021607"/>
                </a:lnTo>
                <a:lnTo>
                  <a:pt x="46906" y="1023279"/>
                </a:lnTo>
                <a:lnTo>
                  <a:pt x="45555" y="1023440"/>
                </a:lnTo>
                <a:lnTo>
                  <a:pt x="44654" y="1022596"/>
                </a:lnTo>
                <a:lnTo>
                  <a:pt x="44054" y="1021081"/>
                </a:lnTo>
                <a:lnTo>
                  <a:pt x="43089" y="1013709"/>
                </a:lnTo>
                <a:lnTo>
                  <a:pt x="42923" y="1017292"/>
                </a:lnTo>
                <a:lnTo>
                  <a:pt x="42884" y="1021840"/>
                </a:lnTo>
                <a:lnTo>
                  <a:pt x="40327" y="1034657"/>
                </a:lnTo>
                <a:lnTo>
                  <a:pt x="38311" y="1043408"/>
                </a:lnTo>
                <a:lnTo>
                  <a:pt x="37920" y="1051148"/>
                </a:lnTo>
                <a:lnTo>
                  <a:pt x="40025" y="1064827"/>
                </a:lnTo>
                <a:lnTo>
                  <a:pt x="40967" y="1067332"/>
                </a:lnTo>
                <a:lnTo>
                  <a:pt x="41596" y="1067097"/>
                </a:lnTo>
                <a:lnTo>
                  <a:pt x="42294" y="1061756"/>
                </a:lnTo>
                <a:lnTo>
                  <a:pt x="42779" y="1032859"/>
                </a:lnTo>
                <a:lnTo>
                  <a:pt x="42851" y="970751"/>
                </a:lnTo>
                <a:lnTo>
                  <a:pt x="41899" y="965562"/>
                </a:lnTo>
                <a:lnTo>
                  <a:pt x="38301" y="957257"/>
                </a:lnTo>
                <a:lnTo>
                  <a:pt x="36961" y="955613"/>
                </a:lnTo>
                <a:lnTo>
                  <a:pt x="36067" y="955470"/>
                </a:lnTo>
                <a:lnTo>
                  <a:pt x="35471" y="956327"/>
                </a:lnTo>
                <a:lnTo>
                  <a:pt x="34384" y="989135"/>
                </a:lnTo>
                <a:lnTo>
                  <a:pt x="31787" y="1003293"/>
                </a:lnTo>
                <a:lnTo>
                  <a:pt x="27509" y="1024790"/>
                </a:lnTo>
                <a:lnTo>
                  <a:pt x="26908" y="1031115"/>
                </a:lnTo>
                <a:lnTo>
                  <a:pt x="30614" y="1062772"/>
                </a:lnTo>
                <a:lnTo>
                  <a:pt x="30884" y="1070724"/>
                </a:lnTo>
                <a:lnTo>
                  <a:pt x="30110" y="1076026"/>
                </a:lnTo>
                <a:lnTo>
                  <a:pt x="28643" y="1079561"/>
                </a:lnTo>
                <a:lnTo>
                  <a:pt x="27665" y="1080964"/>
                </a:lnTo>
                <a:lnTo>
                  <a:pt x="27012" y="1080947"/>
                </a:lnTo>
                <a:lnTo>
                  <a:pt x="26577" y="1079984"/>
                </a:lnTo>
                <a:lnTo>
                  <a:pt x="28634" y="1058593"/>
                </a:lnTo>
                <a:lnTo>
                  <a:pt x="31771" y="1029401"/>
                </a:lnTo>
                <a:lnTo>
                  <a:pt x="33785" y="995138"/>
                </a:lnTo>
                <a:lnTo>
                  <a:pt x="34260" y="964200"/>
                </a:lnTo>
                <a:lnTo>
                  <a:pt x="34280" y="1066255"/>
                </a:lnTo>
                <a:lnTo>
                  <a:pt x="36820" y="1077891"/>
                </a:lnTo>
                <a:lnTo>
                  <a:pt x="40172" y="1089413"/>
                </a:lnTo>
                <a:lnTo>
                  <a:pt x="43010" y="1105657"/>
                </a:lnTo>
                <a:lnTo>
                  <a:pt x="47050" y="1113501"/>
                </a:lnTo>
                <a:lnTo>
                  <a:pt x="48508" y="1115021"/>
                </a:lnTo>
                <a:lnTo>
                  <a:pt x="49480" y="1115082"/>
                </a:lnTo>
                <a:lnTo>
                  <a:pt x="50129" y="1114171"/>
                </a:lnTo>
                <a:lnTo>
                  <a:pt x="51514" y="1113562"/>
                </a:lnTo>
                <a:lnTo>
                  <a:pt x="55592" y="1112887"/>
                </a:lnTo>
                <a:lnTo>
                  <a:pt x="58013" y="1111754"/>
                </a:lnTo>
                <a:lnTo>
                  <a:pt x="60579" y="1110047"/>
                </a:lnTo>
                <a:lnTo>
                  <a:pt x="63243" y="1107956"/>
                </a:lnTo>
                <a:lnTo>
                  <a:pt x="65971" y="1105609"/>
                </a:lnTo>
                <a:lnTo>
                  <a:pt x="68743" y="1103093"/>
                </a:lnTo>
                <a:lnTo>
                  <a:pt x="71543" y="1100462"/>
                </a:lnTo>
                <a:lnTo>
                  <a:pt x="75315" y="1097756"/>
                </a:lnTo>
                <a:lnTo>
                  <a:pt x="79734" y="1095000"/>
                </a:lnTo>
                <a:lnTo>
                  <a:pt x="84585" y="1092210"/>
                </a:lnTo>
                <a:lnTo>
                  <a:pt x="88772" y="1090350"/>
                </a:lnTo>
                <a:lnTo>
                  <a:pt x="92515" y="1089109"/>
                </a:lnTo>
                <a:lnTo>
                  <a:pt x="95964" y="1088283"/>
                </a:lnTo>
                <a:lnTo>
                  <a:pt x="99215" y="1087731"/>
                </a:lnTo>
                <a:lnTo>
                  <a:pt x="102335" y="1087364"/>
                </a:lnTo>
                <a:lnTo>
                  <a:pt x="105367" y="1087119"/>
                </a:lnTo>
                <a:lnTo>
                  <a:pt x="107389" y="1087908"/>
                </a:lnTo>
                <a:lnTo>
                  <a:pt x="108737" y="1089387"/>
                </a:lnTo>
                <a:lnTo>
                  <a:pt x="109635" y="1091325"/>
                </a:lnTo>
                <a:lnTo>
                  <a:pt x="111187" y="1091665"/>
                </a:lnTo>
                <a:lnTo>
                  <a:pt x="113173" y="1090939"/>
                </a:lnTo>
                <a:lnTo>
                  <a:pt x="115451" y="1089502"/>
                </a:lnTo>
                <a:lnTo>
                  <a:pt x="117921" y="1089497"/>
                </a:lnTo>
                <a:lnTo>
                  <a:pt x="120521" y="1090446"/>
                </a:lnTo>
                <a:lnTo>
                  <a:pt x="123207" y="1092031"/>
                </a:lnTo>
                <a:lnTo>
                  <a:pt x="125950" y="1093088"/>
                </a:lnTo>
                <a:lnTo>
                  <a:pt x="128731" y="1093792"/>
                </a:lnTo>
                <a:lnTo>
                  <a:pt x="135487" y="1094923"/>
                </a:lnTo>
                <a:lnTo>
                  <a:pt x="136041" y="1094064"/>
                </a:lnTo>
                <a:lnTo>
                  <a:pt x="137107" y="1086975"/>
                </a:lnTo>
                <a:lnTo>
                  <a:pt x="134591" y="1086783"/>
                </a:lnTo>
                <a:lnTo>
                  <a:pt x="132586" y="1086732"/>
                </a:lnTo>
                <a:lnTo>
                  <a:pt x="130297" y="1085745"/>
                </a:lnTo>
                <a:lnTo>
                  <a:pt x="127819" y="1084134"/>
                </a:lnTo>
                <a:lnTo>
                  <a:pt x="125215" y="1082109"/>
                </a:lnTo>
                <a:lnTo>
                  <a:pt x="122526" y="1080758"/>
                </a:lnTo>
                <a:lnTo>
                  <a:pt x="119781" y="1079858"/>
                </a:lnTo>
                <a:lnTo>
                  <a:pt x="113081" y="1078412"/>
                </a:lnTo>
                <a:lnTo>
                  <a:pt x="109626" y="1075674"/>
                </a:lnTo>
                <a:lnTo>
                  <a:pt x="107370" y="1073611"/>
                </a:lnTo>
                <a:lnTo>
                  <a:pt x="103962" y="1072236"/>
                </a:lnTo>
                <a:lnTo>
                  <a:pt x="99784" y="1071318"/>
                </a:lnTo>
                <a:lnTo>
                  <a:pt x="95094" y="1070707"/>
                </a:lnTo>
                <a:lnTo>
                  <a:pt x="91016" y="1070299"/>
                </a:lnTo>
                <a:lnTo>
                  <a:pt x="87344" y="1070028"/>
                </a:lnTo>
                <a:lnTo>
                  <a:pt x="83943" y="1069847"/>
                </a:lnTo>
                <a:lnTo>
                  <a:pt x="77625" y="1069645"/>
                </a:lnTo>
                <a:lnTo>
                  <a:pt x="68810" y="1069505"/>
                </a:lnTo>
                <a:lnTo>
                  <a:pt x="64549" y="1069494"/>
                </a:lnTo>
                <a:lnTo>
                  <a:pt x="64937" y="1070443"/>
                </a:lnTo>
                <a:lnTo>
                  <a:pt x="67101" y="1072028"/>
                </a:lnTo>
                <a:lnTo>
                  <a:pt x="70448" y="1074038"/>
                </a:lnTo>
                <a:lnTo>
                  <a:pt x="73632" y="1075378"/>
                </a:lnTo>
                <a:lnTo>
                  <a:pt x="76707" y="1076271"/>
                </a:lnTo>
                <a:lnTo>
                  <a:pt x="79710" y="1076866"/>
                </a:lnTo>
                <a:lnTo>
                  <a:pt x="81712" y="1076310"/>
                </a:lnTo>
                <a:lnTo>
                  <a:pt x="83046" y="1074987"/>
                </a:lnTo>
                <a:lnTo>
                  <a:pt x="83936" y="1073153"/>
                </a:lnTo>
                <a:lnTo>
                  <a:pt x="86433" y="1071930"/>
                </a:lnTo>
                <a:lnTo>
                  <a:pt x="90004" y="1071115"/>
                </a:lnTo>
                <a:lnTo>
                  <a:pt x="94289" y="1070571"/>
                </a:lnTo>
                <a:lnTo>
                  <a:pt x="99051" y="1070209"/>
                </a:lnTo>
                <a:lnTo>
                  <a:pt x="104131" y="1069967"/>
                </a:lnTo>
                <a:lnTo>
                  <a:pt x="114855" y="1069699"/>
                </a:lnTo>
                <a:lnTo>
                  <a:pt x="137150" y="10694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1" name="SMARTPenAnnotation47"/>
          <p:cNvSpPr/>
          <p:nvPr/>
        </p:nvSpPr>
        <p:spPr>
          <a:xfrm>
            <a:off x="6749415" y="2760345"/>
            <a:ext cx="111441" cy="1122998"/>
          </a:xfrm>
          <a:custGeom>
            <a:avLst/>
            <a:gdLst/>
            <a:ahLst/>
            <a:cxnLst/>
            <a:rect l="0" t="0" r="0" b="0"/>
            <a:pathLst>
              <a:path w="111441" h="1122998">
                <a:moveTo>
                  <a:pt x="85725" y="0"/>
                </a:moveTo>
                <a:lnTo>
                  <a:pt x="90276" y="4550"/>
                </a:lnTo>
                <a:lnTo>
                  <a:pt x="91616" y="6844"/>
                </a:lnTo>
                <a:lnTo>
                  <a:pt x="93106" y="11931"/>
                </a:lnTo>
                <a:lnTo>
                  <a:pt x="94295" y="43709"/>
                </a:lnTo>
                <a:lnTo>
                  <a:pt x="94296" y="51493"/>
                </a:lnTo>
                <a:lnTo>
                  <a:pt x="96836" y="63843"/>
                </a:lnTo>
                <a:lnTo>
                  <a:pt x="101678" y="81402"/>
                </a:lnTo>
                <a:lnTo>
                  <a:pt x="102517" y="111749"/>
                </a:lnTo>
                <a:lnTo>
                  <a:pt x="102867" y="165831"/>
                </a:lnTo>
                <a:lnTo>
                  <a:pt x="100328" y="179113"/>
                </a:lnTo>
                <a:lnTo>
                  <a:pt x="98318" y="187988"/>
                </a:lnTo>
                <a:lnTo>
                  <a:pt x="97930" y="194858"/>
                </a:lnTo>
                <a:lnTo>
                  <a:pt x="98624" y="200390"/>
                </a:lnTo>
                <a:lnTo>
                  <a:pt x="100039" y="205031"/>
                </a:lnTo>
                <a:lnTo>
                  <a:pt x="100030" y="209077"/>
                </a:lnTo>
                <a:lnTo>
                  <a:pt x="99071" y="212727"/>
                </a:lnTo>
                <a:lnTo>
                  <a:pt x="97481" y="216113"/>
                </a:lnTo>
                <a:lnTo>
                  <a:pt x="97372" y="218370"/>
                </a:lnTo>
                <a:lnTo>
                  <a:pt x="98252" y="219875"/>
                </a:lnTo>
                <a:lnTo>
                  <a:pt x="99791" y="220878"/>
                </a:lnTo>
                <a:lnTo>
                  <a:pt x="99865" y="222499"/>
                </a:lnTo>
                <a:lnTo>
                  <a:pt x="98962" y="224533"/>
                </a:lnTo>
                <a:lnTo>
                  <a:pt x="97407" y="226841"/>
                </a:lnTo>
                <a:lnTo>
                  <a:pt x="97322" y="229332"/>
                </a:lnTo>
                <a:lnTo>
                  <a:pt x="98219" y="231945"/>
                </a:lnTo>
                <a:lnTo>
                  <a:pt x="101952" y="238433"/>
                </a:lnTo>
                <a:lnTo>
                  <a:pt x="99921" y="246940"/>
                </a:lnTo>
                <a:lnTo>
                  <a:pt x="98046" y="253209"/>
                </a:lnTo>
                <a:lnTo>
                  <a:pt x="97750" y="257388"/>
                </a:lnTo>
                <a:lnTo>
                  <a:pt x="98504" y="260175"/>
                </a:lnTo>
                <a:lnTo>
                  <a:pt x="99959" y="262032"/>
                </a:lnTo>
                <a:lnTo>
                  <a:pt x="99976" y="265175"/>
                </a:lnTo>
                <a:lnTo>
                  <a:pt x="97456" y="273748"/>
                </a:lnTo>
                <a:lnTo>
                  <a:pt x="97356" y="276796"/>
                </a:lnTo>
                <a:lnTo>
                  <a:pt x="98242" y="278828"/>
                </a:lnTo>
                <a:lnTo>
                  <a:pt x="99784" y="280183"/>
                </a:lnTo>
                <a:lnTo>
                  <a:pt x="99860" y="282991"/>
                </a:lnTo>
                <a:lnTo>
                  <a:pt x="97405" y="291191"/>
                </a:lnTo>
                <a:lnTo>
                  <a:pt x="97322" y="294140"/>
                </a:lnTo>
                <a:lnTo>
                  <a:pt x="98218" y="296106"/>
                </a:lnTo>
                <a:lnTo>
                  <a:pt x="99769" y="297416"/>
                </a:lnTo>
                <a:lnTo>
                  <a:pt x="99850" y="299242"/>
                </a:lnTo>
                <a:lnTo>
                  <a:pt x="98951" y="301412"/>
                </a:lnTo>
                <a:lnTo>
                  <a:pt x="97400" y="303811"/>
                </a:lnTo>
                <a:lnTo>
                  <a:pt x="95676" y="309017"/>
                </a:lnTo>
                <a:lnTo>
                  <a:pt x="94910" y="319268"/>
                </a:lnTo>
                <a:lnTo>
                  <a:pt x="94378" y="360990"/>
                </a:lnTo>
                <a:lnTo>
                  <a:pt x="94299" y="434262"/>
                </a:lnTo>
                <a:lnTo>
                  <a:pt x="91758" y="453037"/>
                </a:lnTo>
                <a:lnTo>
                  <a:pt x="88406" y="469002"/>
                </a:lnTo>
                <a:lnTo>
                  <a:pt x="85829" y="499742"/>
                </a:lnTo>
                <a:lnTo>
                  <a:pt x="85734" y="524560"/>
                </a:lnTo>
                <a:lnTo>
                  <a:pt x="83188" y="533493"/>
                </a:lnTo>
                <a:lnTo>
                  <a:pt x="79835" y="543813"/>
                </a:lnTo>
                <a:lnTo>
                  <a:pt x="77682" y="573580"/>
                </a:lnTo>
                <a:lnTo>
                  <a:pt x="78340" y="594967"/>
                </a:lnTo>
                <a:lnTo>
                  <a:pt x="81808" y="610822"/>
                </a:lnTo>
                <a:lnTo>
                  <a:pt x="84951" y="624740"/>
                </a:lnTo>
                <a:lnTo>
                  <a:pt x="85694" y="651217"/>
                </a:lnTo>
                <a:lnTo>
                  <a:pt x="88562" y="655125"/>
                </a:lnTo>
                <a:lnTo>
                  <a:pt x="93331" y="658682"/>
                </a:lnTo>
                <a:lnTo>
                  <a:pt x="99368" y="662006"/>
                </a:lnTo>
                <a:lnTo>
                  <a:pt x="103393" y="665175"/>
                </a:lnTo>
                <a:lnTo>
                  <a:pt x="106076" y="668240"/>
                </a:lnTo>
                <a:lnTo>
                  <a:pt x="107864" y="671236"/>
                </a:lnTo>
                <a:lnTo>
                  <a:pt x="109852" y="679644"/>
                </a:lnTo>
                <a:lnTo>
                  <a:pt x="111349" y="711713"/>
                </a:lnTo>
                <a:lnTo>
                  <a:pt x="111440" y="774228"/>
                </a:lnTo>
                <a:lnTo>
                  <a:pt x="108902" y="792411"/>
                </a:lnTo>
                <a:lnTo>
                  <a:pt x="106891" y="802594"/>
                </a:lnTo>
                <a:lnTo>
                  <a:pt x="104598" y="810335"/>
                </a:lnTo>
                <a:lnTo>
                  <a:pt x="102117" y="816448"/>
                </a:lnTo>
                <a:lnTo>
                  <a:pt x="99511" y="821476"/>
                </a:lnTo>
                <a:lnTo>
                  <a:pt x="96615" y="829603"/>
                </a:lnTo>
                <a:lnTo>
                  <a:pt x="94375" y="838295"/>
                </a:lnTo>
                <a:lnTo>
                  <a:pt x="90203" y="851683"/>
                </a:lnTo>
                <a:lnTo>
                  <a:pt x="87759" y="857348"/>
                </a:lnTo>
                <a:lnTo>
                  <a:pt x="85175" y="862078"/>
                </a:lnTo>
                <a:lnTo>
                  <a:pt x="82501" y="866184"/>
                </a:lnTo>
                <a:lnTo>
                  <a:pt x="79529" y="873285"/>
                </a:lnTo>
                <a:lnTo>
                  <a:pt x="78737" y="876512"/>
                </a:lnTo>
                <a:lnTo>
                  <a:pt x="77255" y="878664"/>
                </a:lnTo>
                <a:lnTo>
                  <a:pt x="75317" y="880098"/>
                </a:lnTo>
                <a:lnTo>
                  <a:pt x="73071" y="881054"/>
                </a:lnTo>
                <a:lnTo>
                  <a:pt x="71574" y="882645"/>
                </a:lnTo>
                <a:lnTo>
                  <a:pt x="70576" y="884657"/>
                </a:lnTo>
                <a:lnTo>
                  <a:pt x="69467" y="889433"/>
                </a:lnTo>
                <a:lnTo>
                  <a:pt x="68974" y="894731"/>
                </a:lnTo>
                <a:lnTo>
                  <a:pt x="67890" y="897477"/>
                </a:lnTo>
                <a:lnTo>
                  <a:pt x="66214" y="900261"/>
                </a:lnTo>
                <a:lnTo>
                  <a:pt x="64145" y="903068"/>
                </a:lnTo>
                <a:lnTo>
                  <a:pt x="61814" y="905893"/>
                </a:lnTo>
                <a:lnTo>
                  <a:pt x="59306" y="908729"/>
                </a:lnTo>
                <a:lnTo>
                  <a:pt x="56682" y="911571"/>
                </a:lnTo>
                <a:lnTo>
                  <a:pt x="54933" y="914419"/>
                </a:lnTo>
                <a:lnTo>
                  <a:pt x="51896" y="924139"/>
                </a:lnTo>
                <a:lnTo>
                  <a:pt x="49099" y="927618"/>
                </a:lnTo>
                <a:lnTo>
                  <a:pt x="44094" y="933062"/>
                </a:lnTo>
                <a:lnTo>
                  <a:pt x="13086" y="964179"/>
                </a:lnTo>
                <a:lnTo>
                  <a:pt x="11580" y="964731"/>
                </a:lnTo>
                <a:lnTo>
                  <a:pt x="10578" y="964146"/>
                </a:lnTo>
                <a:lnTo>
                  <a:pt x="9909" y="962804"/>
                </a:lnTo>
                <a:lnTo>
                  <a:pt x="9463" y="962861"/>
                </a:lnTo>
                <a:lnTo>
                  <a:pt x="9167" y="963852"/>
                </a:lnTo>
                <a:lnTo>
                  <a:pt x="8968" y="965466"/>
                </a:lnTo>
                <a:lnTo>
                  <a:pt x="7884" y="966541"/>
                </a:lnTo>
                <a:lnTo>
                  <a:pt x="6208" y="967258"/>
                </a:lnTo>
                <a:lnTo>
                  <a:pt x="4138" y="967736"/>
                </a:lnTo>
                <a:lnTo>
                  <a:pt x="2759" y="967102"/>
                </a:lnTo>
                <a:lnTo>
                  <a:pt x="1839" y="965727"/>
                </a:lnTo>
                <a:lnTo>
                  <a:pt x="1226" y="963858"/>
                </a:lnTo>
                <a:lnTo>
                  <a:pt x="817" y="963564"/>
                </a:lnTo>
                <a:lnTo>
                  <a:pt x="545" y="964321"/>
                </a:lnTo>
                <a:lnTo>
                  <a:pt x="362" y="965778"/>
                </a:lnTo>
                <a:lnTo>
                  <a:pt x="242" y="965797"/>
                </a:lnTo>
                <a:lnTo>
                  <a:pt x="107" y="963278"/>
                </a:lnTo>
                <a:lnTo>
                  <a:pt x="71" y="963178"/>
                </a:lnTo>
                <a:lnTo>
                  <a:pt x="0" y="990003"/>
                </a:lnTo>
                <a:lnTo>
                  <a:pt x="952" y="992424"/>
                </a:lnTo>
                <a:lnTo>
                  <a:pt x="2540" y="994991"/>
                </a:lnTo>
                <a:lnTo>
                  <a:pt x="4551" y="997655"/>
                </a:lnTo>
                <a:lnTo>
                  <a:pt x="6785" y="1003155"/>
                </a:lnTo>
                <a:lnTo>
                  <a:pt x="7777" y="1010679"/>
                </a:lnTo>
                <a:lnTo>
                  <a:pt x="8525" y="1044790"/>
                </a:lnTo>
                <a:lnTo>
                  <a:pt x="8571" y="1092467"/>
                </a:lnTo>
                <a:lnTo>
                  <a:pt x="8571" y="1091013"/>
                </a:lnTo>
                <a:lnTo>
                  <a:pt x="8571" y="1096290"/>
                </a:lnTo>
                <a:lnTo>
                  <a:pt x="11111" y="1099380"/>
                </a:lnTo>
                <a:lnTo>
                  <a:pt x="13123" y="1101537"/>
                </a:lnTo>
                <a:lnTo>
                  <a:pt x="15416" y="1102976"/>
                </a:lnTo>
                <a:lnTo>
                  <a:pt x="17897" y="1103934"/>
                </a:lnTo>
                <a:lnTo>
                  <a:pt x="20504" y="1104574"/>
                </a:lnTo>
                <a:lnTo>
                  <a:pt x="23194" y="1105000"/>
                </a:lnTo>
                <a:lnTo>
                  <a:pt x="25940" y="1105284"/>
                </a:lnTo>
                <a:lnTo>
                  <a:pt x="28723" y="1105473"/>
                </a:lnTo>
                <a:lnTo>
                  <a:pt x="32484" y="1107505"/>
                </a:lnTo>
                <a:lnTo>
                  <a:pt x="36896" y="1110764"/>
                </a:lnTo>
                <a:lnTo>
                  <a:pt x="41742" y="1114842"/>
                </a:lnTo>
                <a:lnTo>
                  <a:pt x="45925" y="1117560"/>
                </a:lnTo>
                <a:lnTo>
                  <a:pt x="49666" y="1119372"/>
                </a:lnTo>
                <a:lnTo>
                  <a:pt x="60007" y="11229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SMARTPenAnnotation48"/>
          <p:cNvSpPr/>
          <p:nvPr/>
        </p:nvSpPr>
        <p:spPr>
          <a:xfrm>
            <a:off x="6372225" y="2846070"/>
            <a:ext cx="188487" cy="1131571"/>
          </a:xfrm>
          <a:custGeom>
            <a:avLst/>
            <a:gdLst/>
            <a:ahLst/>
            <a:cxnLst/>
            <a:rect l="0" t="0" r="0" b="0"/>
            <a:pathLst>
              <a:path w="188487" h="1131571">
                <a:moveTo>
                  <a:pt x="17145" y="0"/>
                </a:moveTo>
                <a:lnTo>
                  <a:pt x="12594" y="9101"/>
                </a:lnTo>
                <a:lnTo>
                  <a:pt x="12206" y="12735"/>
                </a:lnTo>
                <a:lnTo>
                  <a:pt x="12899" y="16110"/>
                </a:lnTo>
                <a:lnTo>
                  <a:pt x="15258" y="22400"/>
                </a:lnTo>
                <a:lnTo>
                  <a:pt x="16772" y="34199"/>
                </a:lnTo>
                <a:lnTo>
                  <a:pt x="17135" y="66790"/>
                </a:lnTo>
                <a:lnTo>
                  <a:pt x="17143" y="79656"/>
                </a:lnTo>
                <a:lnTo>
                  <a:pt x="16191" y="82631"/>
                </a:lnTo>
                <a:lnTo>
                  <a:pt x="12593" y="88477"/>
                </a:lnTo>
                <a:lnTo>
                  <a:pt x="10359" y="96791"/>
                </a:lnTo>
                <a:lnTo>
                  <a:pt x="8676" y="127067"/>
                </a:lnTo>
                <a:lnTo>
                  <a:pt x="8573" y="298435"/>
                </a:lnTo>
                <a:lnTo>
                  <a:pt x="9525" y="302779"/>
                </a:lnTo>
                <a:lnTo>
                  <a:pt x="15357" y="316595"/>
                </a:lnTo>
                <a:lnTo>
                  <a:pt x="16615" y="328121"/>
                </a:lnTo>
                <a:lnTo>
                  <a:pt x="17124" y="362836"/>
                </a:lnTo>
                <a:lnTo>
                  <a:pt x="17144" y="427206"/>
                </a:lnTo>
                <a:lnTo>
                  <a:pt x="22083" y="454803"/>
                </a:lnTo>
                <a:lnTo>
                  <a:pt x="19984" y="472682"/>
                </a:lnTo>
                <a:lnTo>
                  <a:pt x="20942" y="477046"/>
                </a:lnTo>
                <a:lnTo>
                  <a:pt x="22534" y="480908"/>
                </a:lnTo>
                <a:lnTo>
                  <a:pt x="24774" y="495445"/>
                </a:lnTo>
                <a:lnTo>
                  <a:pt x="25701" y="528557"/>
                </a:lnTo>
                <a:lnTo>
                  <a:pt x="25710" y="534317"/>
                </a:lnTo>
                <a:lnTo>
                  <a:pt x="28570" y="540996"/>
                </a:lnTo>
                <a:lnTo>
                  <a:pt x="33334" y="550211"/>
                </a:lnTo>
                <a:lnTo>
                  <a:pt x="47859" y="576467"/>
                </a:lnTo>
                <a:lnTo>
                  <a:pt x="49845" y="585137"/>
                </a:lnTo>
                <a:lnTo>
                  <a:pt x="51393" y="618312"/>
                </a:lnTo>
                <a:lnTo>
                  <a:pt x="51407" y="620805"/>
                </a:lnTo>
                <a:lnTo>
                  <a:pt x="52369" y="623420"/>
                </a:lnTo>
                <a:lnTo>
                  <a:pt x="55977" y="628865"/>
                </a:lnTo>
                <a:lnTo>
                  <a:pt x="58216" y="637001"/>
                </a:lnTo>
                <a:lnTo>
                  <a:pt x="59976" y="668579"/>
                </a:lnTo>
                <a:lnTo>
                  <a:pt x="60939" y="671462"/>
                </a:lnTo>
                <a:lnTo>
                  <a:pt x="62533" y="673383"/>
                </a:lnTo>
                <a:lnTo>
                  <a:pt x="64549" y="674665"/>
                </a:lnTo>
                <a:lnTo>
                  <a:pt x="65892" y="676471"/>
                </a:lnTo>
                <a:lnTo>
                  <a:pt x="66788" y="678628"/>
                </a:lnTo>
                <a:lnTo>
                  <a:pt x="68049" y="686215"/>
                </a:lnTo>
                <a:lnTo>
                  <a:pt x="68570" y="720924"/>
                </a:lnTo>
                <a:lnTo>
                  <a:pt x="69526" y="723503"/>
                </a:lnTo>
                <a:lnTo>
                  <a:pt x="71116" y="725223"/>
                </a:lnTo>
                <a:lnTo>
                  <a:pt x="73128" y="726370"/>
                </a:lnTo>
                <a:lnTo>
                  <a:pt x="74469" y="728086"/>
                </a:lnTo>
                <a:lnTo>
                  <a:pt x="75363" y="730183"/>
                </a:lnTo>
                <a:lnTo>
                  <a:pt x="76799" y="735842"/>
                </a:lnTo>
                <a:lnTo>
                  <a:pt x="81598" y="741373"/>
                </a:lnTo>
                <a:lnTo>
                  <a:pt x="84502" y="744493"/>
                </a:lnTo>
                <a:lnTo>
                  <a:pt x="85181" y="747763"/>
                </a:lnTo>
                <a:lnTo>
                  <a:pt x="85363" y="749969"/>
                </a:lnTo>
                <a:lnTo>
                  <a:pt x="86436" y="752391"/>
                </a:lnTo>
                <a:lnTo>
                  <a:pt x="90168" y="757623"/>
                </a:lnTo>
                <a:lnTo>
                  <a:pt x="91544" y="761304"/>
                </a:lnTo>
                <a:lnTo>
                  <a:pt x="93073" y="770475"/>
                </a:lnTo>
                <a:lnTo>
                  <a:pt x="94434" y="773682"/>
                </a:lnTo>
                <a:lnTo>
                  <a:pt x="96293" y="775820"/>
                </a:lnTo>
                <a:lnTo>
                  <a:pt x="98485" y="777246"/>
                </a:lnTo>
                <a:lnTo>
                  <a:pt x="99946" y="779149"/>
                </a:lnTo>
                <a:lnTo>
                  <a:pt x="100921" y="781370"/>
                </a:lnTo>
                <a:lnTo>
                  <a:pt x="101570" y="783803"/>
                </a:lnTo>
                <a:lnTo>
                  <a:pt x="104832" y="789047"/>
                </a:lnTo>
                <a:lnTo>
                  <a:pt x="110137" y="795623"/>
                </a:lnTo>
                <a:lnTo>
                  <a:pt x="115606" y="801313"/>
                </a:lnTo>
                <a:lnTo>
                  <a:pt x="117076" y="803766"/>
                </a:lnTo>
                <a:lnTo>
                  <a:pt x="118708" y="809032"/>
                </a:lnTo>
                <a:lnTo>
                  <a:pt x="120096" y="810817"/>
                </a:lnTo>
                <a:lnTo>
                  <a:pt x="121974" y="812007"/>
                </a:lnTo>
                <a:lnTo>
                  <a:pt x="127280" y="813917"/>
                </a:lnTo>
                <a:lnTo>
                  <a:pt x="132751" y="818798"/>
                </a:lnTo>
                <a:lnTo>
                  <a:pt x="135853" y="821727"/>
                </a:lnTo>
                <a:lnTo>
                  <a:pt x="141659" y="824952"/>
                </a:lnTo>
                <a:lnTo>
                  <a:pt x="151807" y="830232"/>
                </a:lnTo>
                <a:lnTo>
                  <a:pt x="155734" y="830954"/>
                </a:lnTo>
                <a:lnTo>
                  <a:pt x="160655" y="831275"/>
                </a:lnTo>
                <a:lnTo>
                  <a:pt x="166016" y="831418"/>
                </a:lnTo>
                <a:lnTo>
                  <a:pt x="187359" y="831532"/>
                </a:lnTo>
                <a:lnTo>
                  <a:pt x="187772" y="832484"/>
                </a:lnTo>
                <a:lnTo>
                  <a:pt x="188431" y="840857"/>
                </a:lnTo>
                <a:lnTo>
                  <a:pt x="188486" y="843464"/>
                </a:lnTo>
                <a:lnTo>
                  <a:pt x="187570" y="846154"/>
                </a:lnTo>
                <a:lnTo>
                  <a:pt x="182682" y="854491"/>
                </a:lnTo>
                <a:lnTo>
                  <a:pt x="179858" y="862994"/>
                </a:lnTo>
                <a:lnTo>
                  <a:pt x="175822" y="868693"/>
                </a:lnTo>
                <a:lnTo>
                  <a:pt x="173393" y="882020"/>
                </a:lnTo>
                <a:lnTo>
                  <a:pt x="171620" y="915669"/>
                </a:lnTo>
                <a:lnTo>
                  <a:pt x="171563" y="919056"/>
                </a:lnTo>
                <a:lnTo>
                  <a:pt x="168960" y="927899"/>
                </a:lnTo>
                <a:lnTo>
                  <a:pt x="165581" y="938179"/>
                </a:lnTo>
                <a:lnTo>
                  <a:pt x="164079" y="949098"/>
                </a:lnTo>
                <a:lnTo>
                  <a:pt x="164631" y="953725"/>
                </a:lnTo>
                <a:lnTo>
                  <a:pt x="165951" y="957761"/>
                </a:lnTo>
                <a:lnTo>
                  <a:pt x="169005" y="964786"/>
                </a:lnTo>
                <a:lnTo>
                  <a:pt x="170364" y="971084"/>
                </a:lnTo>
                <a:lnTo>
                  <a:pt x="171128" y="1002738"/>
                </a:lnTo>
                <a:lnTo>
                  <a:pt x="171441" y="1065453"/>
                </a:lnTo>
                <a:lnTo>
                  <a:pt x="170491" y="1067489"/>
                </a:lnTo>
                <a:lnTo>
                  <a:pt x="168906" y="1068847"/>
                </a:lnTo>
                <a:lnTo>
                  <a:pt x="166896" y="1069752"/>
                </a:lnTo>
                <a:lnTo>
                  <a:pt x="162123" y="1070757"/>
                </a:lnTo>
                <a:lnTo>
                  <a:pt x="156827" y="1071204"/>
                </a:lnTo>
                <a:lnTo>
                  <a:pt x="151297" y="1071403"/>
                </a:lnTo>
                <a:lnTo>
                  <a:pt x="139988" y="1071531"/>
                </a:lnTo>
                <a:lnTo>
                  <a:pt x="130277" y="1071558"/>
                </a:lnTo>
                <a:lnTo>
                  <a:pt x="126798" y="1074100"/>
                </a:lnTo>
                <a:lnTo>
                  <a:pt x="124537" y="1076111"/>
                </a:lnTo>
                <a:lnTo>
                  <a:pt x="122077" y="1077452"/>
                </a:lnTo>
                <a:lnTo>
                  <a:pt x="116804" y="1078943"/>
                </a:lnTo>
                <a:lnTo>
                  <a:pt x="111285" y="1079605"/>
                </a:lnTo>
                <a:lnTo>
                  <a:pt x="105657" y="1079900"/>
                </a:lnTo>
                <a:lnTo>
                  <a:pt x="99981" y="1080030"/>
                </a:lnTo>
                <a:lnTo>
                  <a:pt x="91430" y="1080103"/>
                </a:lnTo>
                <a:lnTo>
                  <a:pt x="88576" y="1081066"/>
                </a:lnTo>
                <a:lnTo>
                  <a:pt x="82864" y="1084676"/>
                </a:lnTo>
                <a:lnTo>
                  <a:pt x="79055" y="1086972"/>
                </a:lnTo>
                <a:lnTo>
                  <a:pt x="74611" y="1089456"/>
                </a:lnTo>
                <a:lnTo>
                  <a:pt x="69743" y="1092064"/>
                </a:lnTo>
                <a:lnTo>
                  <a:pt x="65545" y="1094755"/>
                </a:lnTo>
                <a:lnTo>
                  <a:pt x="61794" y="1097502"/>
                </a:lnTo>
                <a:lnTo>
                  <a:pt x="58341" y="1100285"/>
                </a:lnTo>
                <a:lnTo>
                  <a:pt x="50324" y="1104998"/>
                </a:lnTo>
                <a:lnTo>
                  <a:pt x="39264" y="1110998"/>
                </a:lnTo>
                <a:lnTo>
                  <a:pt x="0" y="11315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SMARTPenAnnotation49"/>
          <p:cNvSpPr/>
          <p:nvPr/>
        </p:nvSpPr>
        <p:spPr>
          <a:xfrm>
            <a:off x="5077787" y="4408163"/>
            <a:ext cx="402773" cy="426213"/>
          </a:xfrm>
          <a:custGeom>
            <a:avLst/>
            <a:gdLst/>
            <a:ahLst/>
            <a:cxnLst/>
            <a:rect l="0" t="0" r="0" b="0"/>
            <a:pathLst>
              <a:path w="402773" h="426213">
                <a:moveTo>
                  <a:pt x="42853" y="23819"/>
                </a:moveTo>
                <a:lnTo>
                  <a:pt x="42853" y="4506"/>
                </a:lnTo>
                <a:lnTo>
                  <a:pt x="41900" y="2372"/>
                </a:lnTo>
                <a:lnTo>
                  <a:pt x="40313" y="948"/>
                </a:lnTo>
                <a:lnTo>
                  <a:pt x="38301" y="0"/>
                </a:lnTo>
                <a:lnTo>
                  <a:pt x="37914" y="319"/>
                </a:lnTo>
                <a:lnTo>
                  <a:pt x="38608" y="1485"/>
                </a:lnTo>
                <a:lnTo>
                  <a:pt x="40022" y="3215"/>
                </a:lnTo>
                <a:lnTo>
                  <a:pt x="40013" y="5321"/>
                </a:lnTo>
                <a:lnTo>
                  <a:pt x="39054" y="7677"/>
                </a:lnTo>
                <a:lnTo>
                  <a:pt x="35223" y="13751"/>
                </a:lnTo>
                <a:lnTo>
                  <a:pt x="34559" y="23906"/>
                </a:lnTo>
                <a:lnTo>
                  <a:pt x="32562" y="30544"/>
                </a:lnTo>
                <a:lnTo>
                  <a:pt x="29324" y="38780"/>
                </a:lnTo>
                <a:lnTo>
                  <a:pt x="25262" y="48080"/>
                </a:lnTo>
                <a:lnTo>
                  <a:pt x="18207" y="60954"/>
                </a:lnTo>
                <a:lnTo>
                  <a:pt x="14992" y="65722"/>
                </a:lnTo>
                <a:lnTo>
                  <a:pt x="11420" y="76098"/>
                </a:lnTo>
                <a:lnTo>
                  <a:pt x="9833" y="87059"/>
                </a:lnTo>
                <a:lnTo>
                  <a:pt x="9127" y="98281"/>
                </a:lnTo>
                <a:lnTo>
                  <a:pt x="7987" y="104893"/>
                </a:lnTo>
                <a:lnTo>
                  <a:pt x="6273" y="112159"/>
                </a:lnTo>
                <a:lnTo>
                  <a:pt x="4179" y="119859"/>
                </a:lnTo>
                <a:lnTo>
                  <a:pt x="2783" y="126898"/>
                </a:lnTo>
                <a:lnTo>
                  <a:pt x="1232" y="139800"/>
                </a:lnTo>
                <a:lnTo>
                  <a:pt x="817" y="149717"/>
                </a:lnTo>
                <a:lnTo>
                  <a:pt x="235" y="188122"/>
                </a:lnTo>
                <a:lnTo>
                  <a:pt x="0" y="256189"/>
                </a:lnTo>
                <a:lnTo>
                  <a:pt x="949" y="263505"/>
                </a:lnTo>
                <a:lnTo>
                  <a:pt x="4544" y="276714"/>
                </a:lnTo>
                <a:lnTo>
                  <a:pt x="6836" y="285761"/>
                </a:lnTo>
                <a:lnTo>
                  <a:pt x="11923" y="308513"/>
                </a:lnTo>
                <a:lnTo>
                  <a:pt x="14613" y="318390"/>
                </a:lnTo>
                <a:lnTo>
                  <a:pt x="17359" y="326880"/>
                </a:lnTo>
                <a:lnTo>
                  <a:pt x="20142" y="334445"/>
                </a:lnTo>
                <a:lnTo>
                  <a:pt x="22950" y="341393"/>
                </a:lnTo>
                <a:lnTo>
                  <a:pt x="28609" y="354193"/>
                </a:lnTo>
                <a:lnTo>
                  <a:pt x="34299" y="366232"/>
                </a:lnTo>
                <a:lnTo>
                  <a:pt x="45714" y="389483"/>
                </a:lnTo>
                <a:lnTo>
                  <a:pt x="54284" y="402145"/>
                </a:lnTo>
                <a:lnTo>
                  <a:pt x="62538" y="408817"/>
                </a:lnTo>
                <a:lnTo>
                  <a:pt x="71604" y="414957"/>
                </a:lnTo>
                <a:lnTo>
                  <a:pt x="78809" y="420861"/>
                </a:lnTo>
                <a:lnTo>
                  <a:pt x="85873" y="422816"/>
                </a:lnTo>
                <a:lnTo>
                  <a:pt x="95346" y="424119"/>
                </a:lnTo>
                <a:lnTo>
                  <a:pt x="114760" y="425568"/>
                </a:lnTo>
                <a:lnTo>
                  <a:pt x="126564" y="426212"/>
                </a:lnTo>
                <a:lnTo>
                  <a:pt x="137525" y="423958"/>
                </a:lnTo>
                <a:lnTo>
                  <a:pt x="147794" y="420734"/>
                </a:lnTo>
                <a:lnTo>
                  <a:pt x="159883" y="417966"/>
                </a:lnTo>
                <a:lnTo>
                  <a:pt x="169796" y="413943"/>
                </a:lnTo>
                <a:lnTo>
                  <a:pt x="180551" y="408980"/>
                </a:lnTo>
                <a:lnTo>
                  <a:pt x="186087" y="406323"/>
                </a:lnTo>
                <a:lnTo>
                  <a:pt x="190730" y="402647"/>
                </a:lnTo>
                <a:lnTo>
                  <a:pt x="198428" y="393481"/>
                </a:lnTo>
                <a:lnTo>
                  <a:pt x="207565" y="385599"/>
                </a:lnTo>
                <a:lnTo>
                  <a:pt x="212669" y="382163"/>
                </a:lnTo>
                <a:lnTo>
                  <a:pt x="218928" y="376062"/>
                </a:lnTo>
                <a:lnTo>
                  <a:pt x="225959" y="368186"/>
                </a:lnTo>
                <a:lnTo>
                  <a:pt x="233503" y="359125"/>
                </a:lnTo>
                <a:lnTo>
                  <a:pt x="240438" y="351178"/>
                </a:lnTo>
                <a:lnTo>
                  <a:pt x="246966" y="343976"/>
                </a:lnTo>
                <a:lnTo>
                  <a:pt x="258348" y="330893"/>
                </a:lnTo>
                <a:lnTo>
                  <a:pt x="266581" y="318729"/>
                </a:lnTo>
                <a:lnTo>
                  <a:pt x="273415" y="306973"/>
                </a:lnTo>
                <a:lnTo>
                  <a:pt x="280580" y="295397"/>
                </a:lnTo>
                <a:lnTo>
                  <a:pt x="290114" y="283903"/>
                </a:lnTo>
                <a:lnTo>
                  <a:pt x="296276" y="275313"/>
                </a:lnTo>
                <a:lnTo>
                  <a:pt x="303242" y="264825"/>
                </a:lnTo>
                <a:lnTo>
                  <a:pt x="310743" y="253069"/>
                </a:lnTo>
                <a:lnTo>
                  <a:pt x="318601" y="241423"/>
                </a:lnTo>
                <a:lnTo>
                  <a:pt x="334952" y="218322"/>
                </a:lnTo>
                <a:lnTo>
                  <a:pt x="340456" y="207780"/>
                </a:lnTo>
                <a:lnTo>
                  <a:pt x="344125" y="197894"/>
                </a:lnTo>
                <a:lnTo>
                  <a:pt x="346571" y="188447"/>
                </a:lnTo>
                <a:lnTo>
                  <a:pt x="352011" y="173576"/>
                </a:lnTo>
                <a:lnTo>
                  <a:pt x="359448" y="155090"/>
                </a:lnTo>
                <a:lnTo>
                  <a:pt x="375015" y="118357"/>
                </a:lnTo>
                <a:lnTo>
                  <a:pt x="385107" y="95681"/>
                </a:lnTo>
                <a:lnTo>
                  <a:pt x="388180" y="87919"/>
                </a:lnTo>
                <a:lnTo>
                  <a:pt x="391594" y="76756"/>
                </a:lnTo>
                <a:lnTo>
                  <a:pt x="395651" y="63539"/>
                </a:lnTo>
                <a:lnTo>
                  <a:pt x="398067" y="56014"/>
                </a:lnTo>
                <a:lnTo>
                  <a:pt x="400750" y="45113"/>
                </a:lnTo>
                <a:lnTo>
                  <a:pt x="402772" y="33136"/>
                </a:lnTo>
                <a:lnTo>
                  <a:pt x="394325" y="409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SMARTPenAnnotation50"/>
          <p:cNvSpPr/>
          <p:nvPr/>
        </p:nvSpPr>
        <p:spPr>
          <a:xfrm>
            <a:off x="5626417" y="4620577"/>
            <a:ext cx="111443" cy="42864"/>
          </a:xfrm>
          <a:custGeom>
            <a:avLst/>
            <a:gdLst/>
            <a:ahLst/>
            <a:cxnLst/>
            <a:rect l="0" t="0" r="0" b="0"/>
            <a:pathLst>
              <a:path w="111443" h="42864">
                <a:moveTo>
                  <a:pt x="0" y="42863"/>
                </a:moveTo>
                <a:lnTo>
                  <a:pt x="4551" y="29210"/>
                </a:lnTo>
                <a:lnTo>
                  <a:pt x="6844" y="26141"/>
                </a:lnTo>
                <a:lnTo>
                  <a:pt x="9325" y="25047"/>
                </a:lnTo>
                <a:lnTo>
                  <a:pt x="11932" y="25271"/>
                </a:lnTo>
                <a:lnTo>
                  <a:pt x="14622" y="24467"/>
                </a:lnTo>
                <a:lnTo>
                  <a:pt x="17368" y="22979"/>
                </a:lnTo>
                <a:lnTo>
                  <a:pt x="20151" y="21034"/>
                </a:lnTo>
                <a:lnTo>
                  <a:pt x="22959" y="18785"/>
                </a:lnTo>
                <a:lnTo>
                  <a:pt x="25783" y="16334"/>
                </a:lnTo>
                <a:lnTo>
                  <a:pt x="28619" y="13747"/>
                </a:lnTo>
                <a:lnTo>
                  <a:pt x="32414" y="12022"/>
                </a:lnTo>
                <a:lnTo>
                  <a:pt x="36850" y="10873"/>
                </a:lnTo>
                <a:lnTo>
                  <a:pt x="1114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5" name="SMARTPenAnnotation51"/>
          <p:cNvSpPr/>
          <p:nvPr/>
        </p:nvSpPr>
        <p:spPr>
          <a:xfrm>
            <a:off x="5875406" y="4363468"/>
            <a:ext cx="808180" cy="679170"/>
          </a:xfrm>
          <a:custGeom>
            <a:avLst/>
            <a:gdLst/>
            <a:ahLst/>
            <a:cxnLst/>
            <a:rect l="0" t="0" r="0" b="0"/>
            <a:pathLst>
              <a:path w="808180" h="679170">
                <a:moveTo>
                  <a:pt x="25331" y="179957"/>
                </a:moveTo>
                <a:lnTo>
                  <a:pt x="25331" y="226145"/>
                </a:lnTo>
                <a:lnTo>
                  <a:pt x="24379" y="231704"/>
                </a:lnTo>
                <a:lnTo>
                  <a:pt x="19440" y="245031"/>
                </a:lnTo>
                <a:lnTo>
                  <a:pt x="16601" y="261574"/>
                </a:lnTo>
                <a:lnTo>
                  <a:pt x="12561" y="276238"/>
                </a:lnTo>
                <a:lnTo>
                  <a:pt x="9482" y="296009"/>
                </a:lnTo>
                <a:lnTo>
                  <a:pt x="6222" y="313133"/>
                </a:lnTo>
                <a:lnTo>
                  <a:pt x="4020" y="323033"/>
                </a:lnTo>
                <a:lnTo>
                  <a:pt x="2550" y="334396"/>
                </a:lnTo>
                <a:lnTo>
                  <a:pt x="1571" y="346734"/>
                </a:lnTo>
                <a:lnTo>
                  <a:pt x="484" y="370285"/>
                </a:lnTo>
                <a:lnTo>
                  <a:pt x="0" y="387102"/>
                </a:lnTo>
                <a:lnTo>
                  <a:pt x="4865" y="403467"/>
                </a:lnTo>
                <a:lnTo>
                  <a:pt x="18960" y="432705"/>
                </a:lnTo>
                <a:lnTo>
                  <a:pt x="27994" y="446403"/>
                </a:lnTo>
                <a:lnTo>
                  <a:pt x="38897" y="453317"/>
                </a:lnTo>
                <a:lnTo>
                  <a:pt x="56021" y="460025"/>
                </a:lnTo>
                <a:lnTo>
                  <a:pt x="60078" y="460966"/>
                </a:lnTo>
                <a:lnTo>
                  <a:pt x="65641" y="459689"/>
                </a:lnTo>
                <a:lnTo>
                  <a:pt x="86170" y="449742"/>
                </a:lnTo>
                <a:lnTo>
                  <a:pt x="108116" y="437364"/>
                </a:lnTo>
                <a:lnTo>
                  <a:pt x="111953" y="434430"/>
                </a:lnTo>
                <a:lnTo>
                  <a:pt x="118757" y="426088"/>
                </a:lnTo>
                <a:lnTo>
                  <a:pt x="125909" y="413174"/>
                </a:lnTo>
                <a:lnTo>
                  <a:pt x="130483" y="403062"/>
                </a:lnTo>
                <a:lnTo>
                  <a:pt x="135437" y="391559"/>
                </a:lnTo>
                <a:lnTo>
                  <a:pt x="143482" y="371157"/>
                </a:lnTo>
                <a:lnTo>
                  <a:pt x="149280" y="352565"/>
                </a:lnTo>
                <a:lnTo>
                  <a:pt x="151857" y="334777"/>
                </a:lnTo>
                <a:lnTo>
                  <a:pt x="150463" y="319886"/>
                </a:lnTo>
                <a:lnTo>
                  <a:pt x="146667" y="304059"/>
                </a:lnTo>
                <a:lnTo>
                  <a:pt x="141806" y="281151"/>
                </a:lnTo>
                <a:lnTo>
                  <a:pt x="133930" y="260174"/>
                </a:lnTo>
                <a:lnTo>
                  <a:pt x="117902" y="227975"/>
                </a:lnTo>
                <a:lnTo>
                  <a:pt x="108534" y="213764"/>
                </a:lnTo>
                <a:lnTo>
                  <a:pt x="97553" y="206729"/>
                </a:lnTo>
                <a:lnTo>
                  <a:pt x="90624" y="203521"/>
                </a:lnTo>
                <a:lnTo>
                  <a:pt x="85052" y="202333"/>
                </a:lnTo>
                <a:lnTo>
                  <a:pt x="80385" y="202494"/>
                </a:lnTo>
                <a:lnTo>
                  <a:pt x="76321" y="203555"/>
                </a:lnTo>
                <a:lnTo>
                  <a:pt x="51172" y="217038"/>
                </a:lnTo>
                <a:lnTo>
                  <a:pt x="42213" y="220249"/>
                </a:lnTo>
                <a:lnTo>
                  <a:pt x="38491" y="223964"/>
                </a:lnTo>
                <a:lnTo>
                  <a:pt x="31815" y="235710"/>
                </a:lnTo>
                <a:lnTo>
                  <a:pt x="28213" y="252997"/>
                </a:lnTo>
                <a:lnTo>
                  <a:pt x="26612" y="271474"/>
                </a:lnTo>
                <a:lnTo>
                  <a:pt x="25900" y="286036"/>
                </a:lnTo>
                <a:lnTo>
                  <a:pt x="28124" y="298858"/>
                </a:lnTo>
                <a:lnTo>
                  <a:pt x="30050" y="304944"/>
                </a:lnTo>
                <a:lnTo>
                  <a:pt x="37271" y="316787"/>
                </a:lnTo>
                <a:lnTo>
                  <a:pt x="52046" y="336704"/>
                </a:lnTo>
                <a:lnTo>
                  <a:pt x="57429" y="344462"/>
                </a:lnTo>
                <a:lnTo>
                  <a:pt x="71029" y="355623"/>
                </a:lnTo>
                <a:lnTo>
                  <a:pt x="92211" y="369801"/>
                </a:lnTo>
                <a:lnTo>
                  <a:pt x="98493" y="375100"/>
                </a:lnTo>
                <a:lnTo>
                  <a:pt x="105538" y="378632"/>
                </a:lnTo>
                <a:lnTo>
                  <a:pt x="128153" y="384556"/>
                </a:lnTo>
                <a:lnTo>
                  <a:pt x="147343" y="390968"/>
                </a:lnTo>
                <a:lnTo>
                  <a:pt x="159251" y="392802"/>
                </a:lnTo>
                <a:lnTo>
                  <a:pt x="173433" y="391077"/>
                </a:lnTo>
                <a:lnTo>
                  <a:pt x="194944" y="384751"/>
                </a:lnTo>
                <a:lnTo>
                  <a:pt x="215922" y="376844"/>
                </a:lnTo>
                <a:lnTo>
                  <a:pt x="232911" y="369380"/>
                </a:lnTo>
                <a:lnTo>
                  <a:pt x="253162" y="356537"/>
                </a:lnTo>
                <a:lnTo>
                  <a:pt x="267241" y="343845"/>
                </a:lnTo>
                <a:lnTo>
                  <a:pt x="283063" y="325988"/>
                </a:lnTo>
                <a:lnTo>
                  <a:pt x="300925" y="307439"/>
                </a:lnTo>
                <a:lnTo>
                  <a:pt x="307520" y="295671"/>
                </a:lnTo>
                <a:lnTo>
                  <a:pt x="313626" y="280915"/>
                </a:lnTo>
                <a:lnTo>
                  <a:pt x="319515" y="264832"/>
                </a:lnTo>
                <a:lnTo>
                  <a:pt x="323634" y="244263"/>
                </a:lnTo>
                <a:lnTo>
                  <a:pt x="325140" y="223762"/>
                </a:lnTo>
                <a:lnTo>
                  <a:pt x="325216" y="220590"/>
                </a:lnTo>
                <a:lnTo>
                  <a:pt x="324315" y="219428"/>
                </a:lnTo>
                <a:lnTo>
                  <a:pt x="322761" y="219606"/>
                </a:lnTo>
                <a:lnTo>
                  <a:pt x="320773" y="220677"/>
                </a:lnTo>
                <a:lnTo>
                  <a:pt x="316024" y="221868"/>
                </a:lnTo>
                <a:lnTo>
                  <a:pt x="313424" y="222185"/>
                </a:lnTo>
                <a:lnTo>
                  <a:pt x="311690" y="224301"/>
                </a:lnTo>
                <a:lnTo>
                  <a:pt x="310535" y="227617"/>
                </a:lnTo>
                <a:lnTo>
                  <a:pt x="306368" y="246466"/>
                </a:lnTo>
                <a:lnTo>
                  <a:pt x="301684" y="263809"/>
                </a:lnTo>
                <a:lnTo>
                  <a:pt x="294644" y="283330"/>
                </a:lnTo>
                <a:lnTo>
                  <a:pt x="292664" y="291940"/>
                </a:lnTo>
                <a:lnTo>
                  <a:pt x="293087" y="296522"/>
                </a:lnTo>
                <a:lnTo>
                  <a:pt x="297283" y="313026"/>
                </a:lnTo>
                <a:lnTo>
                  <a:pt x="299901" y="333684"/>
                </a:lnTo>
                <a:lnTo>
                  <a:pt x="303890" y="342895"/>
                </a:lnTo>
                <a:lnTo>
                  <a:pt x="320103" y="363413"/>
                </a:lnTo>
                <a:lnTo>
                  <a:pt x="330370" y="380152"/>
                </a:lnTo>
                <a:lnTo>
                  <a:pt x="336481" y="391488"/>
                </a:lnTo>
                <a:lnTo>
                  <a:pt x="340397" y="395272"/>
                </a:lnTo>
                <a:lnTo>
                  <a:pt x="344913" y="397796"/>
                </a:lnTo>
                <a:lnTo>
                  <a:pt x="354057" y="401552"/>
                </a:lnTo>
                <a:lnTo>
                  <a:pt x="361297" y="406396"/>
                </a:lnTo>
                <a:lnTo>
                  <a:pt x="370229" y="409184"/>
                </a:lnTo>
                <a:lnTo>
                  <a:pt x="391486" y="410973"/>
                </a:lnTo>
                <a:lnTo>
                  <a:pt x="396117" y="410168"/>
                </a:lnTo>
                <a:lnTo>
                  <a:pt x="403802" y="406733"/>
                </a:lnTo>
                <a:lnTo>
                  <a:pt x="416497" y="396767"/>
                </a:lnTo>
                <a:lnTo>
                  <a:pt x="422385" y="391251"/>
                </a:lnTo>
                <a:lnTo>
                  <a:pt x="428177" y="380545"/>
                </a:lnTo>
                <a:lnTo>
                  <a:pt x="432974" y="367215"/>
                </a:lnTo>
                <a:lnTo>
                  <a:pt x="435106" y="354940"/>
                </a:lnTo>
                <a:lnTo>
                  <a:pt x="434721" y="345190"/>
                </a:lnTo>
                <a:lnTo>
                  <a:pt x="433513" y="332975"/>
                </a:lnTo>
                <a:lnTo>
                  <a:pt x="431755" y="319116"/>
                </a:lnTo>
                <a:lnTo>
                  <a:pt x="430583" y="307019"/>
                </a:lnTo>
                <a:lnTo>
                  <a:pt x="429281" y="285959"/>
                </a:lnTo>
                <a:lnTo>
                  <a:pt x="427981" y="275390"/>
                </a:lnTo>
                <a:lnTo>
                  <a:pt x="426162" y="264534"/>
                </a:lnTo>
                <a:lnTo>
                  <a:pt x="423997" y="253487"/>
                </a:lnTo>
                <a:lnTo>
                  <a:pt x="419051" y="231051"/>
                </a:lnTo>
                <a:lnTo>
                  <a:pt x="416399" y="219735"/>
                </a:lnTo>
                <a:lnTo>
                  <a:pt x="408371" y="199541"/>
                </a:lnTo>
                <a:lnTo>
                  <a:pt x="387696" y="158742"/>
                </a:lnTo>
                <a:lnTo>
                  <a:pt x="381207" y="146764"/>
                </a:lnTo>
                <a:lnTo>
                  <a:pt x="366379" y="120754"/>
                </a:lnTo>
                <a:lnTo>
                  <a:pt x="360329" y="109056"/>
                </a:lnTo>
                <a:lnTo>
                  <a:pt x="351067" y="88437"/>
                </a:lnTo>
                <a:lnTo>
                  <a:pt x="343775" y="72289"/>
                </a:lnTo>
                <a:lnTo>
                  <a:pt x="338312" y="58762"/>
                </a:lnTo>
                <a:lnTo>
                  <a:pt x="335884" y="46400"/>
                </a:lnTo>
                <a:lnTo>
                  <a:pt x="337345" y="32016"/>
                </a:lnTo>
                <a:lnTo>
                  <a:pt x="341169" y="18002"/>
                </a:lnTo>
                <a:lnTo>
                  <a:pt x="346044" y="8599"/>
                </a:lnTo>
                <a:lnTo>
                  <a:pt x="348677" y="5711"/>
                </a:lnTo>
                <a:lnTo>
                  <a:pt x="351385" y="3785"/>
                </a:lnTo>
                <a:lnTo>
                  <a:pt x="356934" y="1646"/>
                </a:lnTo>
                <a:lnTo>
                  <a:pt x="367318" y="441"/>
                </a:lnTo>
                <a:lnTo>
                  <a:pt x="386693" y="84"/>
                </a:lnTo>
                <a:lnTo>
                  <a:pt x="398978" y="0"/>
                </a:lnTo>
                <a:lnTo>
                  <a:pt x="413329" y="5044"/>
                </a:lnTo>
                <a:lnTo>
                  <a:pt x="421157" y="9055"/>
                </a:lnTo>
                <a:lnTo>
                  <a:pt x="437474" y="13513"/>
                </a:lnTo>
                <a:lnTo>
                  <a:pt x="462725" y="18563"/>
                </a:lnTo>
                <a:lnTo>
                  <a:pt x="479760" y="23454"/>
                </a:lnTo>
                <a:lnTo>
                  <a:pt x="504465" y="31562"/>
                </a:lnTo>
                <a:lnTo>
                  <a:pt x="528082" y="41903"/>
                </a:lnTo>
                <a:lnTo>
                  <a:pt x="554529" y="54782"/>
                </a:lnTo>
                <a:lnTo>
                  <a:pt x="578794" y="64445"/>
                </a:lnTo>
                <a:lnTo>
                  <a:pt x="582901" y="67706"/>
                </a:lnTo>
                <a:lnTo>
                  <a:pt x="585639" y="71786"/>
                </a:lnTo>
                <a:lnTo>
                  <a:pt x="587465" y="76410"/>
                </a:lnTo>
                <a:lnTo>
                  <a:pt x="590035" y="96571"/>
                </a:lnTo>
                <a:lnTo>
                  <a:pt x="590796" y="116091"/>
                </a:lnTo>
                <a:lnTo>
                  <a:pt x="588434" y="128077"/>
                </a:lnTo>
                <a:lnTo>
                  <a:pt x="585162" y="139754"/>
                </a:lnTo>
                <a:lnTo>
                  <a:pt x="583707" y="151294"/>
                </a:lnTo>
                <a:lnTo>
                  <a:pt x="577981" y="165312"/>
                </a:lnTo>
                <a:lnTo>
                  <a:pt x="570038" y="181068"/>
                </a:lnTo>
                <a:lnTo>
                  <a:pt x="563333" y="197595"/>
                </a:lnTo>
                <a:lnTo>
                  <a:pt x="559259" y="210766"/>
                </a:lnTo>
                <a:lnTo>
                  <a:pt x="549652" y="245720"/>
                </a:lnTo>
                <a:lnTo>
                  <a:pt x="539033" y="289195"/>
                </a:lnTo>
                <a:lnTo>
                  <a:pt x="514659" y="393605"/>
                </a:lnTo>
                <a:lnTo>
                  <a:pt x="511570" y="408114"/>
                </a:lnTo>
                <a:lnTo>
                  <a:pt x="509510" y="422549"/>
                </a:lnTo>
                <a:lnTo>
                  <a:pt x="508138" y="436935"/>
                </a:lnTo>
                <a:lnTo>
                  <a:pt x="507222" y="451288"/>
                </a:lnTo>
                <a:lnTo>
                  <a:pt x="506205" y="490096"/>
                </a:lnTo>
                <a:lnTo>
                  <a:pt x="505933" y="512446"/>
                </a:lnTo>
                <a:lnTo>
                  <a:pt x="504800" y="531156"/>
                </a:lnTo>
                <a:lnTo>
                  <a:pt x="503092" y="547440"/>
                </a:lnTo>
                <a:lnTo>
                  <a:pt x="501001" y="562105"/>
                </a:lnTo>
                <a:lnTo>
                  <a:pt x="499607" y="575692"/>
                </a:lnTo>
                <a:lnTo>
                  <a:pt x="498678" y="588560"/>
                </a:lnTo>
                <a:lnTo>
                  <a:pt x="497645" y="611113"/>
                </a:lnTo>
                <a:lnTo>
                  <a:pt x="497186" y="627487"/>
                </a:lnTo>
                <a:lnTo>
                  <a:pt x="496840" y="679169"/>
                </a:lnTo>
                <a:lnTo>
                  <a:pt x="496820" y="639954"/>
                </a:lnTo>
                <a:lnTo>
                  <a:pt x="498724" y="620924"/>
                </a:lnTo>
                <a:lnTo>
                  <a:pt x="505921" y="561679"/>
                </a:lnTo>
                <a:lnTo>
                  <a:pt x="510506" y="532546"/>
                </a:lnTo>
                <a:lnTo>
                  <a:pt x="515469" y="505504"/>
                </a:lnTo>
                <a:lnTo>
                  <a:pt x="520682" y="479855"/>
                </a:lnTo>
                <a:lnTo>
                  <a:pt x="527015" y="452279"/>
                </a:lnTo>
                <a:lnTo>
                  <a:pt x="556887" y="333670"/>
                </a:lnTo>
                <a:lnTo>
                  <a:pt x="561629" y="319579"/>
                </a:lnTo>
                <a:lnTo>
                  <a:pt x="566696" y="307329"/>
                </a:lnTo>
                <a:lnTo>
                  <a:pt x="577405" y="287048"/>
                </a:lnTo>
                <a:lnTo>
                  <a:pt x="588515" y="271685"/>
                </a:lnTo>
                <a:lnTo>
                  <a:pt x="607422" y="253428"/>
                </a:lnTo>
                <a:lnTo>
                  <a:pt x="629796" y="235471"/>
                </a:lnTo>
                <a:lnTo>
                  <a:pt x="649264" y="224315"/>
                </a:lnTo>
                <a:lnTo>
                  <a:pt x="664902" y="218721"/>
                </a:lnTo>
                <a:lnTo>
                  <a:pt x="682013" y="216235"/>
                </a:lnTo>
                <a:lnTo>
                  <a:pt x="694576" y="215573"/>
                </a:lnTo>
                <a:lnTo>
                  <a:pt x="708667" y="215131"/>
                </a:lnTo>
                <a:lnTo>
                  <a:pt x="729404" y="217179"/>
                </a:lnTo>
                <a:lnTo>
                  <a:pt x="751787" y="223688"/>
                </a:lnTo>
                <a:lnTo>
                  <a:pt x="758238" y="226256"/>
                </a:lnTo>
                <a:lnTo>
                  <a:pt x="770485" y="234189"/>
                </a:lnTo>
                <a:lnTo>
                  <a:pt x="789318" y="250253"/>
                </a:lnTo>
                <a:lnTo>
                  <a:pt x="796046" y="261683"/>
                </a:lnTo>
                <a:lnTo>
                  <a:pt x="802211" y="276287"/>
                </a:lnTo>
                <a:lnTo>
                  <a:pt x="808127" y="292302"/>
                </a:lnTo>
                <a:lnTo>
                  <a:pt x="808179" y="300574"/>
                </a:lnTo>
                <a:lnTo>
                  <a:pt x="803158" y="317384"/>
                </a:lnTo>
                <a:lnTo>
                  <a:pt x="794172" y="333812"/>
                </a:lnTo>
                <a:lnTo>
                  <a:pt x="790304" y="336819"/>
                </a:lnTo>
                <a:lnTo>
                  <a:pt x="785821" y="338824"/>
                </a:lnTo>
                <a:lnTo>
                  <a:pt x="770409" y="344186"/>
                </a:lnTo>
                <a:lnTo>
                  <a:pt x="764937" y="346593"/>
                </a:lnTo>
                <a:lnTo>
                  <a:pt x="759385" y="347245"/>
                </a:lnTo>
                <a:lnTo>
                  <a:pt x="734244" y="343988"/>
                </a:lnTo>
                <a:lnTo>
                  <a:pt x="718546" y="342395"/>
                </a:lnTo>
                <a:lnTo>
                  <a:pt x="702044" y="338511"/>
                </a:lnTo>
                <a:lnTo>
                  <a:pt x="687928" y="333285"/>
                </a:lnTo>
                <a:lnTo>
                  <a:pt x="608261" y="2999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6" name="SMARTPenAnnotation52"/>
          <p:cNvSpPr/>
          <p:nvPr/>
        </p:nvSpPr>
        <p:spPr>
          <a:xfrm>
            <a:off x="6783705" y="4723447"/>
            <a:ext cx="17146" cy="25719"/>
          </a:xfrm>
          <a:custGeom>
            <a:avLst/>
            <a:gdLst/>
            <a:ahLst/>
            <a:cxnLst/>
            <a:rect l="0" t="0" r="0" b="0"/>
            <a:pathLst>
              <a:path w="17146" h="25719">
                <a:moveTo>
                  <a:pt x="17145" y="0"/>
                </a:moveTo>
                <a:lnTo>
                  <a:pt x="8043" y="9102"/>
                </a:lnTo>
                <a:lnTo>
                  <a:pt x="5361" y="12736"/>
                </a:lnTo>
                <a:lnTo>
                  <a:pt x="3574" y="16110"/>
                </a:lnTo>
                <a:lnTo>
                  <a:pt x="0" y="2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Контроль качества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57200" y="1285860"/>
            <a:ext cx="8229600" cy="5286412"/>
          </a:xfrm>
        </p:spPr>
        <p:txBody>
          <a:bodyPr>
            <a:normAutofit/>
          </a:bodyPr>
          <a:lstStyle/>
          <a:p>
            <a:r>
              <a:rPr lang="ru-RU" dirty="0" smtClean="0">
                <a:solidFill>
                  <a:schemeClr val="bg1"/>
                </a:solidFill>
              </a:rPr>
              <a:t>Чтобы обеспечить устойчивую и безопасную эксплуатацию сосудов, работающих под давлением, их подвергают </a:t>
            </a:r>
            <a:r>
              <a:rPr lang="ru-RU" b="1" dirty="0" smtClean="0">
                <a:solidFill>
                  <a:srgbClr val="FFC000"/>
                </a:solidFill>
              </a:rPr>
              <a:t>техническому освидетельствованию:</a:t>
            </a:r>
            <a:r>
              <a:rPr lang="ru-RU" dirty="0" smtClean="0">
                <a:solidFill>
                  <a:schemeClr val="bg1"/>
                </a:solidFill>
              </a:rPr>
              <a:t> </a:t>
            </a:r>
            <a:r>
              <a:rPr lang="ru-RU" b="1" dirty="0" smtClean="0">
                <a:solidFill>
                  <a:srgbClr val="92D050"/>
                </a:solidFill>
              </a:rPr>
              <a:t>внутренний осмотр и гидравлическое испытание до ввода </a:t>
            </a:r>
            <a:r>
              <a:rPr lang="ru-RU" b="1" smtClean="0">
                <a:solidFill>
                  <a:srgbClr val="92D050"/>
                </a:solidFill>
              </a:rPr>
              <a:t>в работу и </a:t>
            </a:r>
            <a:r>
              <a:rPr lang="ru-RU" b="1" dirty="0" smtClean="0">
                <a:solidFill>
                  <a:srgbClr val="92D050"/>
                </a:solidFill>
              </a:rPr>
              <a:t>периодически в процессе эксплуатации</a:t>
            </a:r>
            <a:r>
              <a:rPr lang="ru-RU" dirty="0" smtClean="0">
                <a:solidFill>
                  <a:schemeClr val="bg1"/>
                </a:solidFill>
              </a:rPr>
              <a:t>.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r>
              <a:rPr lang="ru-RU" b="1" dirty="0" smtClean="0">
                <a:solidFill>
                  <a:srgbClr val="FFC000"/>
                </a:solidFill>
              </a:rPr>
              <a:t>Сосуды, зарегистрированные в органах надзора, проверяются инспектором по котлонадзору</a:t>
            </a:r>
            <a:r>
              <a:rPr lang="ru-RU" dirty="0" smtClean="0">
                <a:solidFill>
                  <a:schemeClr val="bg1"/>
                </a:solidFill>
              </a:rPr>
              <a:t>. </a:t>
            </a:r>
          </a:p>
          <a:p>
            <a:r>
              <a:rPr lang="ru-RU" dirty="0" smtClean="0">
                <a:solidFill>
                  <a:schemeClr val="bg1"/>
                </a:solidFill>
              </a:rPr>
              <a:t>Если конструктивные особенности сосуда не позволяют провести внутренний осмотр, он заменяется гидравлическим испытанием  пробным давлением и осмотром в доступных местах.</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a:bodyPr>
          <a:lstStyle/>
          <a:p>
            <a:r>
              <a:rPr lang="ru-RU" b="1" dirty="0" smtClean="0">
                <a:solidFill>
                  <a:srgbClr val="92D050"/>
                </a:solidFill>
              </a:rPr>
              <a:t>Если гидравлическое испытание окажется невозможным </a:t>
            </a:r>
            <a:r>
              <a:rPr lang="ru-RU" dirty="0" smtClean="0">
                <a:solidFill>
                  <a:schemeClr val="bg1"/>
                </a:solidFill>
              </a:rPr>
              <a:t>( из-за больших напряжений от веса воды в фундаменте, междуэтажных перекрытиях или самом сосуде, наличии внутри сосуда футеровки, препятствующей заполнению водой, трудности удаления воды и т. п.), </a:t>
            </a:r>
            <a:r>
              <a:rPr lang="ru-RU" b="1" dirty="0" smtClean="0">
                <a:solidFill>
                  <a:srgbClr val="92D050"/>
                </a:solidFill>
              </a:rPr>
              <a:t>разрешается производить пневматическое испытание </a:t>
            </a:r>
            <a:r>
              <a:rPr lang="ru-RU" dirty="0" smtClean="0">
                <a:solidFill>
                  <a:schemeClr val="bg1"/>
                </a:solidFill>
              </a:rPr>
              <a:t>(воздухом или инертным газом) </a:t>
            </a:r>
            <a:r>
              <a:rPr lang="ru-RU" b="1" dirty="0" smtClean="0">
                <a:solidFill>
                  <a:srgbClr val="92D050"/>
                </a:solidFill>
              </a:rPr>
              <a:t>при таком же пробном давлении. </a:t>
            </a:r>
            <a:endParaRPr lang="ru-RU" b="1" dirty="0">
              <a:solidFill>
                <a:srgbClr val="92D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215106"/>
          </a:xfrm>
        </p:spPr>
        <p:txBody>
          <a:bodyPr>
            <a:normAutofit fontScale="92500" lnSpcReduction="10000"/>
          </a:bodyPr>
          <a:lstStyle/>
          <a:p>
            <a:r>
              <a:rPr lang="ru-RU" dirty="0" smtClean="0">
                <a:solidFill>
                  <a:schemeClr val="bg1"/>
                </a:solidFill>
              </a:rPr>
              <a:t>При этом </a:t>
            </a:r>
            <a:r>
              <a:rPr lang="ru-RU" b="1" dirty="0" smtClean="0">
                <a:solidFill>
                  <a:srgbClr val="FFC000"/>
                </a:solidFill>
              </a:rPr>
              <a:t>пневматическое испытание </a:t>
            </a:r>
            <a:r>
              <a:rPr lang="ru-RU" dirty="0" smtClean="0">
                <a:solidFill>
                  <a:schemeClr val="bg1"/>
                </a:solidFill>
              </a:rPr>
              <a:t>(сжатым воздухом) </a:t>
            </a:r>
            <a:r>
              <a:rPr lang="ru-RU" b="1" dirty="0" smtClean="0">
                <a:solidFill>
                  <a:srgbClr val="92D050"/>
                </a:solidFill>
              </a:rPr>
              <a:t>разрешается только при условии</a:t>
            </a:r>
            <a:r>
              <a:rPr lang="ru-RU" dirty="0" smtClean="0">
                <a:solidFill>
                  <a:schemeClr val="bg1"/>
                </a:solidFill>
              </a:rPr>
              <a:t> удовлетворительных результатов </a:t>
            </a:r>
            <a:r>
              <a:rPr lang="ru-RU" dirty="0" err="1" smtClean="0">
                <a:solidFill>
                  <a:schemeClr val="bg1"/>
                </a:solidFill>
              </a:rPr>
              <a:t>caмoгo</a:t>
            </a:r>
            <a:r>
              <a:rPr lang="ru-RU" dirty="0" smtClean="0">
                <a:solidFill>
                  <a:schemeClr val="bg1"/>
                </a:solidFill>
              </a:rPr>
              <a:t> </a:t>
            </a:r>
            <a:r>
              <a:rPr lang="ru-RU" b="1" dirty="0" smtClean="0">
                <a:solidFill>
                  <a:srgbClr val="92D050"/>
                </a:solidFill>
              </a:rPr>
              <a:t>тщательного внутреннего осмотра, проверки прочности сосуда расчетом</a:t>
            </a:r>
            <a:r>
              <a:rPr lang="ru-RU" dirty="0" smtClean="0">
                <a:solidFill>
                  <a:schemeClr val="bg1"/>
                </a:solidFill>
              </a:rPr>
              <a:t> и осуществления </a:t>
            </a:r>
            <a:r>
              <a:rPr lang="ru-RU" b="1" dirty="0" smtClean="0">
                <a:solidFill>
                  <a:srgbClr val="92D050"/>
                </a:solidFill>
              </a:rPr>
              <a:t>под строгим контролем  мер безопасности </a:t>
            </a:r>
            <a:r>
              <a:rPr lang="ru-RU" dirty="0" smtClean="0">
                <a:solidFill>
                  <a:schemeClr val="bg1"/>
                </a:solidFill>
              </a:rPr>
              <a:t>(вывод за пределы помещения, где испытывается сосуд, вентиля на наполнительном трубопроводе от источника давления и манометра, удаления людей в безопасные места на время испытания сосуда пробным давлением и др.).</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r>
              <a:rPr lang="ru-RU" dirty="0" smtClean="0">
                <a:solidFill>
                  <a:schemeClr val="bg1"/>
                </a:solidFill>
              </a:rPr>
              <a:t>Под </a:t>
            </a:r>
            <a:r>
              <a:rPr lang="ru-RU" b="1" dirty="0" smtClean="0">
                <a:solidFill>
                  <a:srgbClr val="FFC000"/>
                </a:solidFill>
              </a:rPr>
              <a:t>пробным давлением </a:t>
            </a:r>
            <a:r>
              <a:rPr lang="ru-RU" dirty="0" smtClean="0">
                <a:solidFill>
                  <a:schemeClr val="bg1"/>
                </a:solidFill>
              </a:rPr>
              <a:t>сосуд находится </a:t>
            </a:r>
            <a:r>
              <a:rPr lang="ru-RU" b="1" dirty="0" smtClean="0">
                <a:solidFill>
                  <a:srgbClr val="FFC000"/>
                </a:solidFill>
              </a:rPr>
              <a:t>5 мин</a:t>
            </a:r>
            <a:r>
              <a:rPr lang="ru-RU" dirty="0" smtClean="0">
                <a:solidFill>
                  <a:schemeClr val="bg1"/>
                </a:solidFill>
              </a:rPr>
              <a:t>, после чего давление постепенно снижают до рабочего, осматривают сосуд, проверяют плотность его швов и разъемных соединений мыльным раствором или другим эффективным способом.</a:t>
            </a:r>
          </a:p>
          <a:p>
            <a:r>
              <a:rPr lang="ru-RU" b="1" dirty="0" err="1" smtClean="0">
                <a:solidFill>
                  <a:srgbClr val="FFC000"/>
                </a:solidFill>
              </a:rPr>
              <a:t>Остукиванне</a:t>
            </a:r>
            <a:r>
              <a:rPr lang="ru-RU" b="1" dirty="0" smtClean="0">
                <a:solidFill>
                  <a:srgbClr val="FFC000"/>
                </a:solidFill>
              </a:rPr>
              <a:t> сосуда под давлением при пневматическом испытании опасно и запрещено. </a:t>
            </a:r>
            <a:endParaRPr lang="ru-RU" b="1" dirty="0">
              <a:solidFill>
                <a:srgbClr val="FFC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a:bodyPr>
          <a:lstStyle/>
          <a:p>
            <a:r>
              <a:rPr lang="ru-RU" dirty="0" smtClean="0">
                <a:solidFill>
                  <a:schemeClr val="accent3">
                    <a:lumMod val="60000"/>
                    <a:lumOff val="40000"/>
                  </a:schemeClr>
                </a:solidFill>
              </a:rPr>
              <a:t>Разрешается не производить гидравлическое испытание при техническом освидетельствовании новых сосудов, если с момента такого испытания, проведенного на заводе-изготовителе, не прошло </a:t>
            </a:r>
            <a:r>
              <a:rPr lang="ru-RU" b="1" dirty="0" smtClean="0">
                <a:solidFill>
                  <a:srgbClr val="FFC000"/>
                </a:solidFill>
              </a:rPr>
              <a:t>12 месяцев</a:t>
            </a:r>
            <a:r>
              <a:rPr lang="ru-RU" dirty="0" smtClean="0">
                <a:solidFill>
                  <a:schemeClr val="accent3">
                    <a:lumMod val="60000"/>
                    <a:lumOff val="40000"/>
                  </a:schemeClr>
                </a:solidFill>
              </a:rPr>
              <a:t>, если они не были повреждены при транспортировке и установке, а монтаж их проводился без сварки или пайки элементов, работающих под давлением. </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fontScale="92500" lnSpcReduction="20000"/>
          </a:bodyPr>
          <a:lstStyle/>
          <a:p>
            <a:r>
              <a:rPr lang="ru-RU" b="1" dirty="0" smtClean="0">
                <a:solidFill>
                  <a:srgbClr val="92D050"/>
                </a:solidFill>
              </a:rPr>
              <a:t>Правилами установлено</a:t>
            </a:r>
            <a:r>
              <a:rPr lang="ru-RU" dirty="0" smtClean="0">
                <a:solidFill>
                  <a:schemeClr val="bg1"/>
                </a:solidFill>
              </a:rPr>
              <a:t>, что сосуды, находящиеся в эксплуатации и зарегистрированные в органах </a:t>
            </a:r>
            <a:r>
              <a:rPr lang="ru-RU" b="1" dirty="0" smtClean="0">
                <a:solidFill>
                  <a:srgbClr val="92D050"/>
                </a:solidFill>
              </a:rPr>
              <a:t>Госгортехнадзора</a:t>
            </a:r>
            <a:r>
              <a:rPr lang="ru-RU" dirty="0" smtClean="0">
                <a:solidFill>
                  <a:srgbClr val="92D050"/>
                </a:solidFill>
              </a:rPr>
              <a:t>, </a:t>
            </a:r>
            <a:r>
              <a:rPr lang="ru-RU" b="1" dirty="0" smtClean="0">
                <a:solidFill>
                  <a:srgbClr val="FFC000"/>
                </a:solidFill>
              </a:rPr>
              <a:t>инспектор подвергает </a:t>
            </a:r>
            <a:r>
              <a:rPr lang="ru-RU" b="1" u="sng" dirty="0" smtClean="0">
                <a:solidFill>
                  <a:srgbClr val="FFC000"/>
                </a:solidFill>
              </a:rPr>
              <a:t>периодическому техническому освидетельствованию</a:t>
            </a:r>
            <a:r>
              <a:rPr lang="ru-RU" dirty="0" smtClean="0">
                <a:solidFill>
                  <a:schemeClr val="bg1"/>
                </a:solidFill>
              </a:rPr>
              <a:t>, в том числе: внутреннему осмотру с целью выявления состояния внутренних и наружных поверхностей и влияния среды на стенки сосудов — </a:t>
            </a:r>
            <a:r>
              <a:rPr lang="ru-RU" b="1" dirty="0" smtClean="0">
                <a:solidFill>
                  <a:srgbClr val="FFC000"/>
                </a:solidFill>
              </a:rPr>
              <a:t>не реже одного раза в 4 года</a:t>
            </a:r>
            <a:r>
              <a:rPr lang="ru-RU" dirty="0" smtClean="0">
                <a:solidFill>
                  <a:schemeClr val="bg1"/>
                </a:solidFill>
              </a:rPr>
              <a:t>; </a:t>
            </a:r>
          </a:p>
          <a:p>
            <a:r>
              <a:rPr lang="ru-RU" b="1" u="sng" dirty="0" smtClean="0">
                <a:solidFill>
                  <a:srgbClr val="FFC000"/>
                </a:solidFill>
              </a:rPr>
              <a:t>Гидравлическому  испытанию </a:t>
            </a:r>
            <a:r>
              <a:rPr lang="ru-RU" b="1" dirty="0" smtClean="0">
                <a:solidFill>
                  <a:srgbClr val="FFC000"/>
                </a:solidFill>
              </a:rPr>
              <a:t>с предварительным внутренним осмотром — не реже одного раза в 8 лет</a:t>
            </a:r>
            <a:r>
              <a:rPr lang="ru-RU" dirty="0" smtClean="0">
                <a:solidFill>
                  <a:schemeClr val="bg1"/>
                </a:solidFill>
              </a:rPr>
              <a:t>. </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401080" cy="6357982"/>
          </a:xfrm>
        </p:spPr>
        <p:txBody>
          <a:bodyPr>
            <a:normAutofit fontScale="92500" lnSpcReduction="10000"/>
          </a:bodyPr>
          <a:lstStyle/>
          <a:p>
            <a:r>
              <a:rPr lang="ru-RU" b="1" dirty="0" smtClean="0">
                <a:solidFill>
                  <a:srgbClr val="FFC000"/>
                </a:solidFill>
              </a:rPr>
              <a:t>Досрочное техническое освидетельствование </a:t>
            </a:r>
            <a:r>
              <a:rPr lang="ru-RU" dirty="0" smtClean="0">
                <a:solidFill>
                  <a:schemeClr val="bg1"/>
                </a:solidFill>
              </a:rPr>
              <a:t>сосудов необходимо </a:t>
            </a:r>
            <a:r>
              <a:rPr lang="ru-RU" b="1" dirty="0" smtClean="0">
                <a:solidFill>
                  <a:srgbClr val="92D050"/>
                </a:solidFill>
              </a:rPr>
              <a:t>после реконструкции и ремонта с применением сварки или пайки </a:t>
            </a:r>
            <a:r>
              <a:rPr lang="ru-RU" dirty="0" smtClean="0">
                <a:solidFill>
                  <a:schemeClr val="bg1"/>
                </a:solidFill>
              </a:rPr>
              <a:t>отдельных частей, работающих под давлением; </a:t>
            </a:r>
            <a:r>
              <a:rPr lang="ru-RU" b="1" dirty="0" smtClean="0">
                <a:solidFill>
                  <a:srgbClr val="92D050"/>
                </a:solidFill>
              </a:rPr>
              <a:t>если сосуд </a:t>
            </a:r>
            <a:r>
              <a:rPr lang="ru-RU" dirty="0" smtClean="0">
                <a:solidFill>
                  <a:schemeClr val="bg1"/>
                </a:solidFill>
              </a:rPr>
              <a:t>перед пуском в работу </a:t>
            </a:r>
            <a:r>
              <a:rPr lang="ru-RU" b="1" dirty="0" smtClean="0">
                <a:solidFill>
                  <a:srgbClr val="92D050"/>
                </a:solidFill>
              </a:rPr>
              <a:t>находился в бездействии более 1 года</a:t>
            </a:r>
            <a:r>
              <a:rPr lang="ru-RU" dirty="0" smtClean="0">
                <a:solidFill>
                  <a:schemeClr val="bg1"/>
                </a:solidFill>
              </a:rPr>
              <a:t> (за исключением случаев складской консервации, при которой освидетельствование сосудов обязательно перед пуском в эксплуатацию при хранении свыше 3 лет); </a:t>
            </a:r>
            <a:r>
              <a:rPr lang="ru-RU" b="1" dirty="0" smtClean="0">
                <a:solidFill>
                  <a:srgbClr val="92D050"/>
                </a:solidFill>
              </a:rPr>
              <a:t>если сосуд был демонтирован и установлен на новом месте…</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472518" cy="6357982"/>
          </a:xfrm>
        </p:spPr>
        <p:txBody>
          <a:bodyPr>
            <a:normAutofit fontScale="85000" lnSpcReduction="20000"/>
          </a:bodyPr>
          <a:lstStyle/>
          <a:p>
            <a:r>
              <a:rPr lang="ru-RU" b="1" dirty="0" smtClean="0">
                <a:solidFill>
                  <a:srgbClr val="FFC000"/>
                </a:solidFill>
              </a:rPr>
              <a:t>Все сварные швы подлежат клеймению, позволяющему установить сварщика, выполняющего эти швы. </a:t>
            </a:r>
          </a:p>
          <a:p>
            <a:r>
              <a:rPr lang="ru-RU" b="1" dirty="0" smtClean="0">
                <a:solidFill>
                  <a:srgbClr val="92D050"/>
                </a:solidFill>
              </a:rPr>
              <a:t>Клеймо наносится </a:t>
            </a:r>
            <a:r>
              <a:rPr lang="ru-RU" dirty="0" smtClean="0">
                <a:solidFill>
                  <a:schemeClr val="bg1"/>
                </a:solidFill>
              </a:rPr>
              <a:t>на расстоянии </a:t>
            </a:r>
            <a:r>
              <a:rPr lang="ru-RU" dirty="0" smtClean="0">
                <a:solidFill>
                  <a:srgbClr val="FFC000"/>
                </a:solidFill>
              </a:rPr>
              <a:t>20 - 50 мм </a:t>
            </a:r>
            <a:r>
              <a:rPr lang="ru-RU" dirty="0" smtClean="0">
                <a:solidFill>
                  <a:schemeClr val="bg1"/>
                </a:solidFill>
              </a:rPr>
              <a:t>от кромки сварного шва с наружной стороны.</a:t>
            </a:r>
          </a:p>
          <a:p>
            <a:r>
              <a:rPr lang="ru-RU" dirty="0" smtClean="0">
                <a:solidFill>
                  <a:schemeClr val="bg1"/>
                </a:solidFill>
              </a:rPr>
              <a:t>Если шов с наружной и внутренней сторон заваривается разными сварщиками, клейма ставятся только с наружной стороны через дробь: </a:t>
            </a:r>
            <a:r>
              <a:rPr lang="ru-RU" b="1" dirty="0" smtClean="0">
                <a:solidFill>
                  <a:srgbClr val="92D050"/>
                </a:solidFill>
              </a:rPr>
              <a:t>в числителе клеймо сварщика с наружной стороны шва, в знаменателе - с внутренней стороны</a:t>
            </a:r>
            <a:r>
              <a:rPr lang="ru-RU" dirty="0" smtClean="0">
                <a:solidFill>
                  <a:schemeClr val="bg1"/>
                </a:solidFill>
              </a:rPr>
              <a:t>. </a:t>
            </a:r>
          </a:p>
          <a:p>
            <a:r>
              <a:rPr lang="ru-RU" dirty="0" smtClean="0">
                <a:solidFill>
                  <a:schemeClr val="bg1"/>
                </a:solidFill>
              </a:rPr>
              <a:t>Если сварные соединения сосуда выполняются одним сварщиком, то допускается клеймо сварщика ставить около таблички или на другом открытом участке. Если сварные соединения выполнялись несколькими сварщиками, то на нем должны быть поставлены клейма всех сварщиков, участвовавших в его выполнении.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643998" cy="6143668"/>
          </a:xfrm>
        </p:spPr>
        <p:txBody>
          <a:bodyPr>
            <a:normAutofit fontScale="92500" lnSpcReduction="10000"/>
          </a:bodyPr>
          <a:lstStyle/>
          <a:p>
            <a:r>
              <a:rPr lang="ru-RU" dirty="0" smtClean="0">
                <a:solidFill>
                  <a:srgbClr val="FFC000"/>
                </a:solidFill>
              </a:rPr>
              <a:t>Сосуды с опасной для здоровья людей средой (сильнодействующими ядовитыми веществами и другими аналогичными средами) до проведения внутри них работ, а также перед внутренним осмотром подвергаются тщательной обработке (дегазации, нейтрализации) в соответствии с инструкцией по технике безопасности, разрабатываемой на предприятии.</a:t>
            </a:r>
            <a:r>
              <a:rPr lang="ru-RU" dirty="0" smtClean="0">
                <a:solidFill>
                  <a:schemeClr val="accent3">
                    <a:lumMod val="40000"/>
                    <a:lumOff val="60000"/>
                  </a:schemeClr>
                </a:solidFill>
              </a:rPr>
              <a:t> </a:t>
            </a:r>
          </a:p>
          <a:p>
            <a:r>
              <a:rPr lang="ru-RU" dirty="0" smtClean="0">
                <a:solidFill>
                  <a:schemeClr val="accent3">
                    <a:lumMod val="40000"/>
                    <a:lumOff val="60000"/>
                  </a:schemeClr>
                </a:solidFill>
              </a:rPr>
              <a:t>Чтобы избежать пожаров и взрывов в ходе внутреннего осмотра, ремонта, чистки и других работ, следует пользоваться только светильниками с напряжением не свыше </a:t>
            </a:r>
            <a:r>
              <a:rPr lang="ru-RU" b="1" dirty="0" smtClean="0">
                <a:solidFill>
                  <a:srgbClr val="FFC000"/>
                </a:solidFill>
              </a:rPr>
              <a:t>12В.</a:t>
            </a:r>
            <a:endParaRPr lang="ru-RU" dirty="0" smtClean="0">
              <a:solidFill>
                <a:schemeClr val="accent3">
                  <a:lumMod val="40000"/>
                  <a:lumOff val="60000"/>
                </a:schemeClr>
              </a:solidFill>
            </a:endParaRP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C000"/>
                </a:solidFill>
              </a:rPr>
              <a:t>Параметры испытания сосудов</a:t>
            </a:r>
            <a:endParaRPr lang="ru-RU" dirty="0">
              <a:solidFill>
                <a:srgbClr val="FFC000"/>
              </a:solidFill>
            </a:endParaRPr>
          </a:p>
        </p:txBody>
      </p:sp>
      <p:graphicFrame>
        <p:nvGraphicFramePr>
          <p:cNvPr id="4" name="Содержимое 3"/>
          <p:cNvGraphicFramePr>
            <a:graphicFrameLocks noGrp="1"/>
          </p:cNvGraphicFramePr>
          <p:nvPr>
            <p:ph idx="1"/>
          </p:nvPr>
        </p:nvGraphicFramePr>
        <p:xfrm>
          <a:off x="457200" y="1600200"/>
          <a:ext cx="8229600" cy="4114816"/>
        </p:xfrm>
        <a:graphic>
          <a:graphicData uri="http://schemas.openxmlformats.org/drawingml/2006/table">
            <a:tbl>
              <a:tblPr firstRow="1" bandRow="1">
                <a:tableStyleId>{5C22544A-7EE6-4342-B048-85BDC9FD1C3A}</a:tableStyleId>
              </a:tblPr>
              <a:tblGrid>
                <a:gridCol w="2743200"/>
                <a:gridCol w="2743200"/>
                <a:gridCol w="2743200"/>
              </a:tblGrid>
              <a:tr h="1028704">
                <a:tc>
                  <a:txBody>
                    <a:bodyPr/>
                    <a:lstStyle/>
                    <a:p>
                      <a:r>
                        <a:rPr lang="ru-RU" dirty="0" smtClean="0"/>
                        <a:t>Сосуды</a:t>
                      </a:r>
                      <a:endParaRPr lang="ru-RU" dirty="0"/>
                    </a:p>
                  </a:txBody>
                  <a:tcPr/>
                </a:tc>
                <a:tc>
                  <a:txBody>
                    <a:bodyPr/>
                    <a:lstStyle/>
                    <a:p>
                      <a:r>
                        <a:rPr lang="ru-RU" dirty="0" smtClean="0"/>
                        <a:t>Рабочее давление, кгс/см</a:t>
                      </a:r>
                      <a:r>
                        <a:rPr lang="ru-RU" baseline="30000" dirty="0" smtClean="0"/>
                        <a:t>2</a:t>
                      </a:r>
                      <a:endParaRPr lang="ru-RU" dirty="0"/>
                    </a:p>
                  </a:txBody>
                  <a:tcPr/>
                </a:tc>
                <a:tc>
                  <a:txBody>
                    <a:bodyPr/>
                    <a:lstStyle/>
                    <a:p>
                      <a:r>
                        <a:rPr lang="ru-RU" dirty="0" smtClean="0"/>
                        <a:t>Пробное давление на заводе-изготовителе</a:t>
                      </a:r>
                      <a:endParaRPr lang="ru-RU" dirty="0"/>
                    </a:p>
                  </a:txBody>
                  <a:tcPr/>
                </a:tc>
              </a:tr>
              <a:tr h="1028704">
                <a:tc>
                  <a:txBody>
                    <a:bodyPr/>
                    <a:lstStyle/>
                    <a:p>
                      <a:r>
                        <a:rPr lang="ru-RU" dirty="0" smtClean="0"/>
                        <a:t>Все сосуды, кроме литых</a:t>
                      </a:r>
                      <a:endParaRPr lang="ru-RU" dirty="0"/>
                    </a:p>
                  </a:txBody>
                  <a:tcPr/>
                </a:tc>
                <a:tc>
                  <a:txBody>
                    <a:bodyPr/>
                    <a:lstStyle/>
                    <a:p>
                      <a:r>
                        <a:rPr lang="ru-RU" dirty="0" smtClean="0"/>
                        <a:t>Ниже 5</a:t>
                      </a:r>
                      <a:endParaRPr lang="ru-RU" dirty="0"/>
                    </a:p>
                  </a:txBody>
                  <a:tcPr/>
                </a:tc>
                <a:tc>
                  <a:txBody>
                    <a:bodyPr/>
                    <a:lstStyle/>
                    <a:p>
                      <a:r>
                        <a:rPr lang="ru-RU" dirty="0" smtClean="0"/>
                        <a:t>1,5 Р, но не менее 2 кгс/см</a:t>
                      </a:r>
                      <a:r>
                        <a:rPr lang="ru-RU" baseline="30000" dirty="0" smtClean="0"/>
                        <a:t>2</a:t>
                      </a:r>
                      <a:endParaRPr lang="ru-RU" dirty="0"/>
                    </a:p>
                  </a:txBody>
                  <a:tcPr/>
                </a:tc>
              </a:tr>
              <a:tr h="1028704">
                <a:tc>
                  <a:txBody>
                    <a:bodyPr/>
                    <a:lstStyle/>
                    <a:p>
                      <a:r>
                        <a:rPr lang="ru-RU" dirty="0" smtClean="0"/>
                        <a:t>То же</a:t>
                      </a:r>
                      <a:endParaRPr lang="ru-RU" dirty="0"/>
                    </a:p>
                  </a:txBody>
                  <a:tcPr/>
                </a:tc>
                <a:tc>
                  <a:txBody>
                    <a:bodyPr/>
                    <a:lstStyle/>
                    <a:p>
                      <a:r>
                        <a:rPr lang="ru-RU" dirty="0" smtClean="0"/>
                        <a:t>5 и выше</a:t>
                      </a:r>
                      <a:endParaRPr lang="ru-RU" dirty="0"/>
                    </a:p>
                  </a:txBody>
                  <a:tcPr/>
                </a:tc>
                <a:tc>
                  <a:txBody>
                    <a:bodyPr/>
                    <a:lstStyle/>
                    <a:p>
                      <a:r>
                        <a:rPr lang="ru-RU" dirty="0" smtClean="0"/>
                        <a:t>1,25 Р, но не менее Р+3 кгс/см</a:t>
                      </a:r>
                      <a:r>
                        <a:rPr lang="ru-RU" baseline="30000" dirty="0" smtClean="0"/>
                        <a:t>2</a:t>
                      </a:r>
                      <a:endParaRPr lang="ru-RU" dirty="0"/>
                    </a:p>
                  </a:txBody>
                  <a:tcPr/>
                </a:tc>
              </a:tr>
              <a:tr h="1028704">
                <a:tc>
                  <a:txBody>
                    <a:bodyPr/>
                    <a:lstStyle/>
                    <a:p>
                      <a:r>
                        <a:rPr lang="ru-RU" dirty="0" smtClean="0"/>
                        <a:t>Литые</a:t>
                      </a:r>
                      <a:endParaRPr lang="ru-RU" dirty="0"/>
                    </a:p>
                  </a:txBody>
                  <a:tcPr anchor="ctr"/>
                </a:tc>
                <a:tc>
                  <a:txBody>
                    <a:bodyPr/>
                    <a:lstStyle/>
                    <a:p>
                      <a:r>
                        <a:rPr lang="ru-RU" dirty="0" smtClean="0"/>
                        <a:t>Независимо от давления</a:t>
                      </a:r>
                      <a:endParaRPr lang="ru-RU" dirty="0"/>
                    </a:p>
                  </a:txBody>
                  <a:tcPr/>
                </a:tc>
                <a:tc>
                  <a:txBody>
                    <a:bodyPr/>
                    <a:lstStyle/>
                    <a:p>
                      <a:r>
                        <a:rPr lang="ru-RU" dirty="0" smtClean="0"/>
                        <a:t>1,5 Р, но не менее 3 кгс/см</a:t>
                      </a:r>
                      <a:r>
                        <a:rPr lang="ru-RU" baseline="30000" dirty="0" smtClean="0"/>
                        <a:t>2</a:t>
                      </a:r>
                      <a:endParaRPr lang="ru-RU"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a:bodyPr>
          <a:lstStyle/>
          <a:p>
            <a:r>
              <a:rPr lang="ru-RU" dirty="0" smtClean="0">
                <a:solidFill>
                  <a:schemeClr val="bg1"/>
                </a:solidFill>
              </a:rPr>
              <a:t>Гидравлическое испытание сосудов, работающих при температуре от </a:t>
            </a:r>
            <a:r>
              <a:rPr lang="ru-RU" b="1" dirty="0" smtClean="0">
                <a:solidFill>
                  <a:srgbClr val="FFC000"/>
                </a:solidFill>
              </a:rPr>
              <a:t>200</a:t>
            </a:r>
            <a:r>
              <a:rPr lang="ru-RU" dirty="0" smtClean="0">
                <a:solidFill>
                  <a:schemeClr val="bg1"/>
                </a:solidFill>
              </a:rPr>
              <a:t> до </a:t>
            </a:r>
            <a:r>
              <a:rPr lang="ru-RU" b="1" dirty="0" smtClean="0">
                <a:solidFill>
                  <a:srgbClr val="FFC000"/>
                </a:solidFill>
              </a:rPr>
              <a:t>400</a:t>
            </a:r>
            <a:r>
              <a:rPr lang="ru-RU" b="1" baseline="30000" dirty="0" smtClean="0">
                <a:solidFill>
                  <a:srgbClr val="FFC000"/>
                </a:solidFill>
              </a:rPr>
              <a:t>0</a:t>
            </a:r>
            <a:r>
              <a:rPr lang="ru-RU" b="1" dirty="0" smtClean="0">
                <a:solidFill>
                  <a:srgbClr val="FFC000"/>
                </a:solidFill>
              </a:rPr>
              <a:t>С</a:t>
            </a:r>
            <a:r>
              <a:rPr lang="ru-RU" dirty="0" smtClean="0">
                <a:solidFill>
                  <a:schemeClr val="bg1"/>
                </a:solidFill>
              </a:rPr>
              <a:t>, осуществляется давлением, превышающим рабочее не менее чем в </a:t>
            </a:r>
            <a:r>
              <a:rPr lang="ru-RU" dirty="0" smtClean="0">
                <a:solidFill>
                  <a:srgbClr val="FFC000"/>
                </a:solidFill>
              </a:rPr>
              <a:t>1,5 раза</a:t>
            </a:r>
            <a:r>
              <a:rPr lang="ru-RU" dirty="0" smtClean="0">
                <a:solidFill>
                  <a:schemeClr val="bg1"/>
                </a:solidFill>
              </a:rPr>
              <a:t>, а сосудов, эксплуатирующихся при температуре свыше </a:t>
            </a:r>
            <a:r>
              <a:rPr lang="ru-RU" b="1" dirty="0" smtClean="0">
                <a:solidFill>
                  <a:srgbClr val="FFC000"/>
                </a:solidFill>
              </a:rPr>
              <a:t>400</a:t>
            </a:r>
            <a:r>
              <a:rPr lang="ru-RU" b="1" baseline="30000" dirty="0" smtClean="0">
                <a:solidFill>
                  <a:srgbClr val="FFC000"/>
                </a:solidFill>
              </a:rPr>
              <a:t>0</a:t>
            </a:r>
            <a:r>
              <a:rPr lang="ru-RU" b="1" dirty="0" smtClean="0">
                <a:solidFill>
                  <a:srgbClr val="FFC000"/>
                </a:solidFill>
              </a:rPr>
              <a:t>С</a:t>
            </a:r>
            <a:r>
              <a:rPr lang="ru-RU" dirty="0" smtClean="0">
                <a:solidFill>
                  <a:schemeClr val="bg1"/>
                </a:solidFill>
              </a:rPr>
              <a:t>,— давлением, превышающим рабочее не менее чем в </a:t>
            </a:r>
            <a:r>
              <a:rPr lang="ru-RU" b="1" dirty="0" smtClean="0">
                <a:solidFill>
                  <a:srgbClr val="FFC000"/>
                </a:solidFill>
              </a:rPr>
              <a:t>2 раза</a:t>
            </a:r>
            <a:r>
              <a:rPr lang="ru-RU" dirty="0" smtClean="0">
                <a:solidFill>
                  <a:schemeClr val="bg1"/>
                </a:solidFill>
              </a:rPr>
              <a:t>. Сосуд, находится под пробным давлением на протяжении </a:t>
            </a:r>
            <a:r>
              <a:rPr lang="ru-RU" b="1" dirty="0" smtClean="0">
                <a:solidFill>
                  <a:srgbClr val="FFC000"/>
                </a:solidFill>
              </a:rPr>
              <a:t>5 мин. </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a:bodyPr>
          <a:lstStyle/>
          <a:p>
            <a:r>
              <a:rPr lang="ru-RU" dirty="0" smtClean="0">
                <a:solidFill>
                  <a:schemeClr val="bg1"/>
                </a:solidFill>
              </a:rPr>
              <a:t>В результате технического освидетельствования </a:t>
            </a:r>
            <a:r>
              <a:rPr lang="ru-RU" b="1" dirty="0" smtClean="0">
                <a:solidFill>
                  <a:srgbClr val="FFC000"/>
                </a:solidFill>
              </a:rPr>
              <a:t>сосуд можно признать выдержавшим испытание</a:t>
            </a:r>
            <a:r>
              <a:rPr lang="ru-RU" dirty="0" smtClean="0">
                <a:solidFill>
                  <a:schemeClr val="bg1"/>
                </a:solidFill>
              </a:rPr>
              <a:t>, если в нем </a:t>
            </a:r>
            <a:r>
              <a:rPr lang="ru-RU" b="1" dirty="0" smtClean="0">
                <a:solidFill>
                  <a:srgbClr val="92D050"/>
                </a:solidFill>
              </a:rPr>
              <a:t>не окажется признаков разрыва; не будет течи и потения в сварных швах</a:t>
            </a:r>
            <a:r>
              <a:rPr lang="ru-RU" dirty="0" smtClean="0">
                <a:solidFill>
                  <a:schemeClr val="bg1"/>
                </a:solidFill>
              </a:rPr>
              <a:t>, а </a:t>
            </a:r>
            <a:r>
              <a:rPr lang="ru-RU" b="1" dirty="0" smtClean="0">
                <a:solidFill>
                  <a:srgbClr val="FFC000"/>
                </a:solidFill>
              </a:rPr>
              <a:t>при пневматическом испытании</a:t>
            </a:r>
            <a:r>
              <a:rPr lang="ru-RU" dirty="0" smtClean="0">
                <a:solidFill>
                  <a:schemeClr val="bg1"/>
                </a:solidFill>
              </a:rPr>
              <a:t> — </a:t>
            </a:r>
            <a:r>
              <a:rPr lang="ru-RU" b="1" dirty="0" smtClean="0">
                <a:solidFill>
                  <a:srgbClr val="92D050"/>
                </a:solidFill>
              </a:rPr>
              <a:t>пропуска газа</a:t>
            </a:r>
            <a:r>
              <a:rPr lang="ru-RU" dirty="0" smtClean="0">
                <a:solidFill>
                  <a:schemeClr val="bg1"/>
                </a:solidFill>
              </a:rPr>
              <a:t>, не будут замечены видимые остаточные деформации после испытаний. </a:t>
            </a:r>
          </a:p>
          <a:p>
            <a:pPr>
              <a:buNone/>
            </a:pP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lstStyle/>
          <a:p>
            <a:r>
              <a:rPr lang="ru-RU" dirty="0" smtClean="0">
                <a:solidFill>
                  <a:schemeClr val="bg1"/>
                </a:solidFill>
              </a:rPr>
              <a:t>В случае, если при освидетельствовании сосуда будет обнаружено, что он находится в опасном состоянии или имеет дефекты, вызывающие сомнения в его прочности</a:t>
            </a:r>
            <a:r>
              <a:rPr lang="ru-RU" b="1" dirty="0" smtClean="0">
                <a:solidFill>
                  <a:srgbClr val="FFC000"/>
                </a:solidFill>
              </a:rPr>
              <a:t>, </a:t>
            </a:r>
            <a:r>
              <a:rPr lang="ru-RU" b="1" u="sng" dirty="0" smtClean="0">
                <a:solidFill>
                  <a:srgbClr val="FFC000"/>
                </a:solidFill>
              </a:rPr>
              <a:t>работа такого сосуда запрещается. </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r>
              <a:rPr lang="ru-RU" dirty="0" smtClean="0">
                <a:solidFill>
                  <a:schemeClr val="bg1"/>
                </a:solidFill>
              </a:rPr>
              <a:t>Кроме того, обязательное приемочное испытание готового сосуда с помощью давления, превышающего рабочее в значительной мере снимает сварочные напряжения в швах.</a:t>
            </a:r>
          </a:p>
          <a:p>
            <a:r>
              <a:rPr lang="ru-RU" dirty="0" smtClean="0">
                <a:solidFill>
                  <a:schemeClr val="bg1"/>
                </a:solidFill>
              </a:rPr>
              <a:t>Механические свойства сварных соединений  проверяют путем испытания образцов вырезанных из пробных пластин, сваренных одновременно с основным изделием.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898" y="188640"/>
            <a:ext cx="8115328" cy="285752"/>
          </a:xfrm>
        </p:spPr>
        <p:txBody>
          <a:bodyPr>
            <a:normAutofit fontScale="90000"/>
          </a:bodyPr>
          <a:lstStyle/>
          <a:p>
            <a:r>
              <a:rPr lang="ru-RU" dirty="0" smtClean="0">
                <a:solidFill>
                  <a:schemeClr val="bg1"/>
                </a:solidFill>
              </a:rPr>
              <a:t>Домашнее задание: </a:t>
            </a:r>
            <a:endParaRPr lang="ru-RU" dirty="0">
              <a:solidFill>
                <a:schemeClr val="bg1"/>
              </a:solidFill>
            </a:endParaRPr>
          </a:p>
        </p:txBody>
      </p:sp>
      <p:sp>
        <p:nvSpPr>
          <p:cNvPr id="4" name="Содержимое 3"/>
          <p:cNvSpPr>
            <a:spLocks noGrp="1"/>
          </p:cNvSpPr>
          <p:nvPr>
            <p:ph sz="half" idx="1"/>
          </p:nvPr>
        </p:nvSpPr>
        <p:spPr>
          <a:xfrm>
            <a:off x="142844" y="571480"/>
            <a:ext cx="4500594" cy="6143668"/>
          </a:xfrm>
        </p:spPr>
        <p:txBody>
          <a:bodyPr>
            <a:normAutofit fontScale="55000" lnSpcReduction="20000"/>
          </a:bodyPr>
          <a:lstStyle/>
          <a:p>
            <a:r>
              <a:rPr lang="ru-RU" dirty="0" smtClean="0">
                <a:solidFill>
                  <a:schemeClr val="bg1"/>
                </a:solidFill>
              </a:rPr>
              <a:t>1 вариант</a:t>
            </a:r>
          </a:p>
          <a:p>
            <a:pPr marL="514350" indent="-514350">
              <a:buFont typeface="+mj-lt"/>
              <a:buAutoNum type="arabicPeriod"/>
            </a:pPr>
            <a:r>
              <a:rPr lang="ru-RU" dirty="0" smtClean="0">
                <a:solidFill>
                  <a:schemeClr val="bg1"/>
                </a:solidFill>
              </a:rPr>
              <a:t>Какие сосуды относятся к работающим под давлением?</a:t>
            </a:r>
          </a:p>
          <a:p>
            <a:pPr marL="514350" indent="-514350">
              <a:buFont typeface="+mj-lt"/>
              <a:buAutoNum type="arabicPeriod"/>
            </a:pPr>
            <a:r>
              <a:rPr lang="ru-RU" dirty="0" smtClean="0">
                <a:solidFill>
                  <a:schemeClr val="bg1"/>
                </a:solidFill>
              </a:rPr>
              <a:t>Какие сварочные материалы применяют для сварки сосудов работающих под давлением?</a:t>
            </a:r>
          </a:p>
          <a:p>
            <a:pPr marL="514350" indent="-514350">
              <a:buFont typeface="+mj-lt"/>
              <a:buAutoNum type="arabicPeriod"/>
            </a:pPr>
            <a:r>
              <a:rPr lang="ru-RU" dirty="0" smtClean="0">
                <a:solidFill>
                  <a:schemeClr val="bg1"/>
                </a:solidFill>
              </a:rPr>
              <a:t>Кто контролирует  и регламентирует сварку сосудов, работающих под  давлением?</a:t>
            </a:r>
          </a:p>
          <a:p>
            <a:pPr marL="514350" indent="-514350">
              <a:buFont typeface="+mj-lt"/>
              <a:buAutoNum type="arabicPeriod"/>
            </a:pPr>
            <a:r>
              <a:rPr lang="ru-RU" dirty="0" smtClean="0">
                <a:solidFill>
                  <a:schemeClr val="bg1"/>
                </a:solidFill>
              </a:rPr>
              <a:t>Какую форму имеют сосуды?</a:t>
            </a:r>
          </a:p>
          <a:p>
            <a:pPr marL="514350" indent="-514350">
              <a:buFont typeface="+mj-lt"/>
              <a:buAutoNum type="arabicPeriod"/>
            </a:pPr>
            <a:r>
              <a:rPr lang="ru-RU" dirty="0" smtClean="0">
                <a:solidFill>
                  <a:schemeClr val="bg1"/>
                </a:solidFill>
              </a:rPr>
              <a:t>Как выполняют клеймение кольцевых швов?</a:t>
            </a:r>
          </a:p>
          <a:p>
            <a:pPr marL="514350" indent="-514350">
              <a:buFont typeface="+mj-lt"/>
              <a:buAutoNum type="arabicPeriod"/>
            </a:pPr>
            <a:r>
              <a:rPr lang="ru-RU" dirty="0" smtClean="0">
                <a:solidFill>
                  <a:schemeClr val="bg1"/>
                </a:solidFill>
              </a:rPr>
              <a:t>Как сваривают двухслойные стали?</a:t>
            </a:r>
          </a:p>
          <a:p>
            <a:pPr marL="514350" indent="-514350">
              <a:buFont typeface="+mj-lt"/>
              <a:buAutoNum type="arabicPeriod"/>
            </a:pPr>
            <a:r>
              <a:rPr lang="ru-RU" dirty="0" smtClean="0">
                <a:solidFill>
                  <a:schemeClr val="bg1"/>
                </a:solidFill>
              </a:rPr>
              <a:t>Какие виды сварки применяют для толстостенных сосудов?</a:t>
            </a:r>
          </a:p>
          <a:p>
            <a:pPr marL="514350" indent="-514350">
              <a:buFont typeface="+mj-lt"/>
              <a:buAutoNum type="arabicPeriod"/>
            </a:pPr>
            <a:r>
              <a:rPr lang="ru-RU" dirty="0" smtClean="0">
                <a:solidFill>
                  <a:schemeClr val="bg1"/>
                </a:solidFill>
              </a:rPr>
              <a:t>Какие виды термической обработки применяют для сосудов? Зачем?</a:t>
            </a:r>
          </a:p>
          <a:p>
            <a:pPr marL="514350" indent="-514350">
              <a:buFont typeface="+mj-lt"/>
              <a:buAutoNum type="arabicPeriod"/>
            </a:pPr>
            <a:r>
              <a:rPr lang="ru-RU" dirty="0" smtClean="0">
                <a:solidFill>
                  <a:schemeClr val="bg1"/>
                </a:solidFill>
              </a:rPr>
              <a:t>В чем заключается метод навивки слоев?</a:t>
            </a:r>
          </a:p>
          <a:p>
            <a:pPr marL="514350" indent="-514350">
              <a:buFont typeface="+mj-lt"/>
              <a:buAutoNum type="arabicPeriod"/>
            </a:pPr>
            <a:r>
              <a:rPr lang="ru-RU" dirty="0" smtClean="0">
                <a:solidFill>
                  <a:schemeClr val="bg1"/>
                </a:solidFill>
              </a:rPr>
              <a:t>В каких случаях проводят досрочное испытание?</a:t>
            </a:r>
          </a:p>
          <a:p>
            <a:pPr marL="514350" indent="-514350">
              <a:buFont typeface="+mj-lt"/>
              <a:buAutoNum type="arabicPeriod"/>
            </a:pPr>
            <a:r>
              <a:rPr lang="ru-RU" dirty="0" smtClean="0">
                <a:solidFill>
                  <a:schemeClr val="bg1"/>
                </a:solidFill>
              </a:rPr>
              <a:t>Как проверяют механические свойства сварных швов?</a:t>
            </a:r>
          </a:p>
          <a:p>
            <a:pPr marL="514350" indent="-514350">
              <a:buFont typeface="+mj-lt"/>
              <a:buAutoNum type="arabicPeriod"/>
            </a:pPr>
            <a:r>
              <a:rPr lang="ru-RU" dirty="0" smtClean="0">
                <a:solidFill>
                  <a:schemeClr val="bg1"/>
                </a:solidFill>
              </a:rPr>
              <a:t>Чему должно быть равно испытательное  давление?</a:t>
            </a:r>
          </a:p>
          <a:p>
            <a:pPr marL="514350" indent="-514350">
              <a:buFont typeface="+mj-lt"/>
              <a:buAutoNum type="arabicPeriod"/>
            </a:pPr>
            <a:r>
              <a:rPr lang="ru-RU" dirty="0" smtClean="0">
                <a:solidFill>
                  <a:schemeClr val="bg1"/>
                </a:solidFill>
              </a:rPr>
              <a:t>Какой сосуд не допускают к эксплуатации?</a:t>
            </a:r>
          </a:p>
          <a:p>
            <a:pPr marL="514350" indent="-514350">
              <a:buFont typeface="+mj-lt"/>
              <a:buAutoNum type="arabicPeriod"/>
            </a:pPr>
            <a:endParaRPr lang="ru-RU" dirty="0" smtClean="0">
              <a:solidFill>
                <a:schemeClr val="bg1"/>
              </a:solidFill>
            </a:endParaRPr>
          </a:p>
          <a:p>
            <a:pPr marL="514350" indent="-514350">
              <a:buFont typeface="+mj-lt"/>
              <a:buAutoNum type="arabicPeriod"/>
            </a:pPr>
            <a:endParaRPr lang="ru-RU" dirty="0" smtClean="0">
              <a:solidFill>
                <a:schemeClr val="bg1"/>
              </a:solidFill>
            </a:endParaRPr>
          </a:p>
          <a:p>
            <a:pPr marL="514350" indent="-514350">
              <a:buFont typeface="+mj-lt"/>
              <a:buAutoNum type="arabicPeriod"/>
            </a:pPr>
            <a:endParaRPr lang="ru-RU" dirty="0" smtClean="0">
              <a:solidFill>
                <a:schemeClr val="bg1"/>
              </a:solidFill>
            </a:endParaRPr>
          </a:p>
          <a:p>
            <a:pPr marL="514350" indent="-514350">
              <a:buFont typeface="+mj-lt"/>
              <a:buAutoNum type="arabicPeriod"/>
            </a:pPr>
            <a:endParaRPr lang="ru-RU" dirty="0">
              <a:solidFill>
                <a:schemeClr val="bg1"/>
              </a:solidFill>
            </a:endParaRPr>
          </a:p>
        </p:txBody>
      </p:sp>
      <p:sp>
        <p:nvSpPr>
          <p:cNvPr id="5" name="Содержимое 4"/>
          <p:cNvSpPr>
            <a:spLocks noGrp="1"/>
          </p:cNvSpPr>
          <p:nvPr>
            <p:ph sz="half" idx="2"/>
          </p:nvPr>
        </p:nvSpPr>
        <p:spPr>
          <a:xfrm>
            <a:off x="4500562" y="714356"/>
            <a:ext cx="4429156" cy="5929354"/>
          </a:xfrm>
        </p:spPr>
        <p:txBody>
          <a:bodyPr>
            <a:normAutofit fontScale="55000" lnSpcReduction="20000"/>
          </a:bodyPr>
          <a:lstStyle/>
          <a:p>
            <a:r>
              <a:rPr lang="ru-RU" dirty="0" smtClean="0">
                <a:solidFill>
                  <a:schemeClr val="bg1"/>
                </a:solidFill>
              </a:rPr>
              <a:t>2 вариант</a:t>
            </a:r>
          </a:p>
          <a:p>
            <a:pPr marL="514350" indent="-514350">
              <a:buFont typeface="+mj-lt"/>
              <a:buAutoNum type="arabicPeriod"/>
            </a:pPr>
            <a:r>
              <a:rPr lang="ru-RU" dirty="0" smtClean="0">
                <a:solidFill>
                  <a:schemeClr val="bg1"/>
                </a:solidFill>
              </a:rPr>
              <a:t>Примеры сосудов работающих под давлением.</a:t>
            </a:r>
          </a:p>
          <a:p>
            <a:pPr marL="514350" indent="-514350">
              <a:buFont typeface="+mj-lt"/>
              <a:buAutoNum type="arabicPeriod"/>
            </a:pPr>
            <a:r>
              <a:rPr lang="ru-RU" dirty="0" smtClean="0">
                <a:solidFill>
                  <a:schemeClr val="bg1"/>
                </a:solidFill>
              </a:rPr>
              <a:t>Требования к сварщикам для сварки сосудов.</a:t>
            </a:r>
          </a:p>
          <a:p>
            <a:pPr marL="514350" indent="-514350">
              <a:buFont typeface="+mj-lt"/>
              <a:buAutoNum type="arabicPeriod"/>
            </a:pPr>
            <a:r>
              <a:rPr lang="ru-RU" dirty="0" smtClean="0">
                <a:solidFill>
                  <a:schemeClr val="bg1"/>
                </a:solidFill>
              </a:rPr>
              <a:t>Как поступают, если нет сертификата на сварочные материалы.</a:t>
            </a:r>
          </a:p>
          <a:p>
            <a:pPr marL="514350" indent="-514350">
              <a:buFont typeface="+mj-lt"/>
              <a:buAutoNum type="arabicPeriod"/>
            </a:pPr>
            <a:r>
              <a:rPr lang="ru-RU" dirty="0" smtClean="0">
                <a:solidFill>
                  <a:schemeClr val="bg1"/>
                </a:solidFill>
              </a:rPr>
              <a:t>На какие группы делятся сосуды работающие под давлением?</a:t>
            </a:r>
          </a:p>
          <a:p>
            <a:pPr marL="514350" indent="-514350">
              <a:buFont typeface="+mj-lt"/>
              <a:buAutoNum type="arabicPeriod"/>
            </a:pPr>
            <a:r>
              <a:rPr lang="ru-RU" dirty="0" smtClean="0">
                <a:solidFill>
                  <a:schemeClr val="bg1"/>
                </a:solidFill>
              </a:rPr>
              <a:t>Как выполняют клеймение стыковых швов?</a:t>
            </a:r>
          </a:p>
          <a:p>
            <a:pPr marL="514350" indent="-514350">
              <a:buFont typeface="+mj-lt"/>
              <a:buAutoNum type="arabicPeriod"/>
            </a:pPr>
            <a:r>
              <a:rPr lang="ru-RU" dirty="0" smtClean="0">
                <a:solidFill>
                  <a:schemeClr val="bg1"/>
                </a:solidFill>
              </a:rPr>
              <a:t>Какие способы применяют для упрочнения тонкостенных сосудов?</a:t>
            </a:r>
          </a:p>
          <a:p>
            <a:pPr marL="514350" indent="-514350">
              <a:buFont typeface="+mj-lt"/>
              <a:buAutoNum type="arabicPeriod"/>
            </a:pPr>
            <a:r>
              <a:rPr lang="ru-RU" dirty="0" smtClean="0">
                <a:solidFill>
                  <a:schemeClr val="bg1"/>
                </a:solidFill>
              </a:rPr>
              <a:t>Какие виды сварки применяют для сосудов средней толщины?</a:t>
            </a:r>
          </a:p>
          <a:p>
            <a:pPr marL="514350" indent="-514350">
              <a:buFont typeface="+mj-lt"/>
              <a:buAutoNum type="arabicPeriod"/>
            </a:pPr>
            <a:r>
              <a:rPr lang="ru-RU" dirty="0" smtClean="0">
                <a:solidFill>
                  <a:schemeClr val="bg1"/>
                </a:solidFill>
              </a:rPr>
              <a:t>Особенности термической обработки толстостенных сосудов.</a:t>
            </a:r>
          </a:p>
          <a:p>
            <a:pPr marL="514350" indent="-514350">
              <a:buFont typeface="+mj-lt"/>
              <a:buAutoNum type="arabicPeriod"/>
            </a:pPr>
            <a:r>
              <a:rPr lang="ru-RU" dirty="0" smtClean="0">
                <a:solidFill>
                  <a:schemeClr val="bg1"/>
                </a:solidFill>
              </a:rPr>
              <a:t>Как готовят стыки под сварку кольцевых швов многослойных сосудов?</a:t>
            </a:r>
          </a:p>
          <a:p>
            <a:pPr marL="514350" indent="-514350">
              <a:buFont typeface="+mj-lt"/>
              <a:buAutoNum type="arabicPeriod"/>
            </a:pPr>
            <a:r>
              <a:rPr lang="ru-RU" dirty="0" smtClean="0">
                <a:solidFill>
                  <a:schemeClr val="bg1"/>
                </a:solidFill>
              </a:rPr>
              <a:t>Как допускают сосуды к эксплуатации?</a:t>
            </a:r>
          </a:p>
          <a:p>
            <a:pPr marL="514350" indent="-514350">
              <a:buFont typeface="+mj-lt"/>
              <a:buAutoNum type="arabicPeriod"/>
            </a:pPr>
            <a:r>
              <a:rPr lang="ru-RU" dirty="0" smtClean="0">
                <a:solidFill>
                  <a:schemeClr val="bg1"/>
                </a:solidFill>
              </a:rPr>
              <a:t>В каких случаях применяют пневматические испытания?</a:t>
            </a:r>
          </a:p>
          <a:p>
            <a:pPr marL="514350" indent="-514350">
              <a:buFont typeface="+mj-lt"/>
              <a:buAutoNum type="arabicPeriod"/>
            </a:pPr>
            <a:r>
              <a:rPr lang="ru-RU" dirty="0" smtClean="0">
                <a:solidFill>
                  <a:schemeClr val="bg1"/>
                </a:solidFill>
              </a:rPr>
              <a:t>Какое время выдерживают сосуд под пробным  давлением?</a:t>
            </a:r>
          </a:p>
          <a:p>
            <a:pPr marL="514350" indent="-514350">
              <a:buFont typeface="+mj-lt"/>
              <a:buAutoNum type="arabicPeriod"/>
            </a:pPr>
            <a:r>
              <a:rPr lang="ru-RU" dirty="0" smtClean="0">
                <a:solidFill>
                  <a:schemeClr val="bg1"/>
                </a:solidFill>
              </a:rPr>
              <a:t>Какие сосуды допускают к эксплуатации?</a:t>
            </a:r>
          </a:p>
          <a:p>
            <a:pPr marL="514350" indent="-514350">
              <a:buNone/>
            </a:pPr>
            <a:endParaRPr lang="ru-RU"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Documents and Settings\Тигр\Мои документы\Мои рисунки\Изображение\Изображение 001.jpg"/>
          <p:cNvPicPr>
            <a:picLocks noChangeAspect="1" noChangeArrowheads="1"/>
          </p:cNvPicPr>
          <p:nvPr/>
        </p:nvPicPr>
        <p:blipFill>
          <a:blip r:embed="rId2"/>
          <a:srcRect/>
          <a:stretch>
            <a:fillRect/>
          </a:stretch>
        </p:blipFill>
        <p:spPr bwMode="auto">
          <a:xfrm>
            <a:off x="241970" y="116632"/>
            <a:ext cx="8794526" cy="66247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86544"/>
          </a:xfrm>
        </p:spPr>
        <p:txBody>
          <a:bodyPr>
            <a:normAutofit fontScale="85000" lnSpcReduction="10000"/>
          </a:bodyPr>
          <a:lstStyle/>
          <a:p>
            <a:r>
              <a:rPr lang="ru-RU" dirty="0" smtClean="0">
                <a:solidFill>
                  <a:srgbClr val="FFFF00"/>
                </a:solidFill>
              </a:rPr>
              <a:t>У продольных швов </a:t>
            </a:r>
            <a:r>
              <a:rPr lang="ru-RU" dirty="0" smtClean="0">
                <a:solidFill>
                  <a:schemeClr val="bg1"/>
                </a:solidFill>
              </a:rPr>
              <a:t>клеймо должно находиться в начале и в конце шва на расстоянии </a:t>
            </a:r>
            <a:r>
              <a:rPr lang="ru-RU" dirty="0" smtClean="0">
                <a:solidFill>
                  <a:srgbClr val="FFC000"/>
                </a:solidFill>
              </a:rPr>
              <a:t>100 мм </a:t>
            </a:r>
            <a:r>
              <a:rPr lang="ru-RU" dirty="0" smtClean="0">
                <a:solidFill>
                  <a:schemeClr val="bg1"/>
                </a:solidFill>
              </a:rPr>
              <a:t>от кольцевого шва. </a:t>
            </a:r>
          </a:p>
          <a:p>
            <a:r>
              <a:rPr lang="ru-RU" dirty="0" smtClean="0">
                <a:solidFill>
                  <a:schemeClr val="bg1"/>
                </a:solidFill>
              </a:rPr>
              <a:t>На обечайке с продольным швом длиной менее </a:t>
            </a:r>
            <a:r>
              <a:rPr lang="ru-RU" dirty="0" smtClean="0">
                <a:solidFill>
                  <a:srgbClr val="FFC000"/>
                </a:solidFill>
              </a:rPr>
              <a:t>400 мм </a:t>
            </a:r>
            <a:r>
              <a:rPr lang="ru-RU" dirty="0" smtClean="0">
                <a:solidFill>
                  <a:schemeClr val="bg1"/>
                </a:solidFill>
              </a:rPr>
              <a:t>допускается ставить одно клеймо.</a:t>
            </a:r>
          </a:p>
          <a:p>
            <a:r>
              <a:rPr lang="ru-RU" dirty="0" smtClean="0">
                <a:solidFill>
                  <a:schemeClr val="bg1"/>
                </a:solidFill>
              </a:rPr>
              <a:t> </a:t>
            </a:r>
            <a:r>
              <a:rPr lang="ru-RU" dirty="0" smtClean="0">
                <a:solidFill>
                  <a:srgbClr val="FFFF00"/>
                </a:solidFill>
              </a:rPr>
              <a:t>Для кольцевого шва</a:t>
            </a:r>
            <a:r>
              <a:rPr lang="ru-RU" dirty="0" smtClean="0">
                <a:solidFill>
                  <a:schemeClr val="bg1"/>
                </a:solidFill>
              </a:rPr>
              <a:t> клеймо должно выбиваться в месте пересечения кольцевого шва с продольным и далее через каждые </a:t>
            </a:r>
            <a:r>
              <a:rPr lang="ru-RU" dirty="0" smtClean="0">
                <a:solidFill>
                  <a:srgbClr val="FFC000"/>
                </a:solidFill>
              </a:rPr>
              <a:t>2 м</a:t>
            </a:r>
            <a:r>
              <a:rPr lang="ru-RU" dirty="0" smtClean="0">
                <a:solidFill>
                  <a:schemeClr val="bg1"/>
                </a:solidFill>
              </a:rPr>
              <a:t>, но при этом должно быть не менее двух клейм на каждом шве. </a:t>
            </a:r>
          </a:p>
          <a:p>
            <a:r>
              <a:rPr lang="ru-RU" b="1" dirty="0" smtClean="0">
                <a:solidFill>
                  <a:srgbClr val="FFFF00"/>
                </a:solidFill>
              </a:rPr>
              <a:t>Клейма ставятся с наружной стороны</a:t>
            </a:r>
            <a:r>
              <a:rPr lang="ru-RU" dirty="0" smtClean="0">
                <a:solidFill>
                  <a:schemeClr val="bg1"/>
                </a:solidFill>
              </a:rPr>
              <a:t>.</a:t>
            </a:r>
          </a:p>
          <a:p>
            <a:r>
              <a:rPr lang="ru-RU" dirty="0" smtClean="0">
                <a:solidFill>
                  <a:schemeClr val="bg1"/>
                </a:solidFill>
              </a:rPr>
              <a:t>Клеймение продольных и кольцевых швов сосудов с толщиной стенки менее </a:t>
            </a:r>
            <a:r>
              <a:rPr lang="ru-RU" dirty="0" smtClean="0">
                <a:solidFill>
                  <a:srgbClr val="FFC000"/>
                </a:solidFill>
              </a:rPr>
              <a:t>4 мм </a:t>
            </a:r>
            <a:r>
              <a:rPr lang="ru-RU" dirty="0" smtClean="0">
                <a:solidFill>
                  <a:schemeClr val="bg1"/>
                </a:solidFill>
              </a:rPr>
              <a:t>допускается производить электрографом или несмываемыми красками.</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lstStyle/>
          <a:p>
            <a:r>
              <a:rPr lang="ru-RU" b="1" dirty="0" smtClean="0">
                <a:solidFill>
                  <a:schemeClr val="bg1"/>
                </a:solidFill>
              </a:rPr>
              <a:t>Организации, выполняющие указанные работы, должны иметь </a:t>
            </a:r>
            <a:r>
              <a:rPr lang="ru-RU" b="1" dirty="0" smtClean="0">
                <a:solidFill>
                  <a:srgbClr val="FFC000"/>
                </a:solidFill>
              </a:rPr>
              <a:t>разрешения (</a:t>
            </a:r>
            <a:r>
              <a:rPr lang="ru-RU" b="1" u="sng" dirty="0" smtClean="0">
                <a:solidFill>
                  <a:srgbClr val="92D050"/>
                </a:solidFill>
              </a:rPr>
              <a:t>лицензии</a:t>
            </a:r>
            <a:r>
              <a:rPr lang="ru-RU" b="1" dirty="0" smtClean="0">
                <a:solidFill>
                  <a:srgbClr val="FFC000"/>
                </a:solidFill>
              </a:rPr>
              <a:t>) органов </a:t>
            </a:r>
            <a:r>
              <a:rPr lang="ru-RU" b="1" dirty="0" smtClean="0">
                <a:solidFill>
                  <a:srgbClr val="FFFF00"/>
                </a:solidFill>
              </a:rPr>
              <a:t>Госгортехнадзора России </a:t>
            </a:r>
            <a:r>
              <a:rPr lang="ru-RU" b="1" dirty="0" smtClean="0">
                <a:solidFill>
                  <a:srgbClr val="FFC000"/>
                </a:solidFill>
              </a:rPr>
              <a:t>на изготовление, реконструкцию, монтаж, наладку и ремонт сосудов в соответствии с порядком, установленным </a:t>
            </a:r>
            <a:r>
              <a:rPr lang="ru-RU" b="1" dirty="0" smtClean="0">
                <a:solidFill>
                  <a:srgbClr val="FFFF00"/>
                </a:solidFill>
              </a:rPr>
              <a:t>Госгортехнадзором России. </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472518" cy="5929354"/>
          </a:xfrm>
        </p:spPr>
        <p:txBody>
          <a:bodyPr/>
          <a:lstStyle/>
          <a:p>
            <a:r>
              <a:rPr lang="ru-RU" b="1" dirty="0" smtClean="0">
                <a:solidFill>
                  <a:srgbClr val="FFFF00"/>
                </a:solidFill>
              </a:rPr>
              <a:t>В зависимости от рабочей среды </a:t>
            </a:r>
            <a:r>
              <a:rPr lang="ru-RU" dirty="0" smtClean="0">
                <a:solidFill>
                  <a:schemeClr val="bg1"/>
                </a:solidFill>
              </a:rPr>
              <a:t>и условий  используются углеродистые,  низко и высоколегированные стали, а так же цветные металлы (медь и ее сплавы, алюминий и его сплавы).</a:t>
            </a:r>
          </a:p>
          <a:p>
            <a:r>
              <a:rPr lang="ru-RU" dirty="0" smtClean="0">
                <a:solidFill>
                  <a:schemeClr val="bg1"/>
                </a:solidFill>
              </a:rPr>
              <a:t>Например, цистерны для хранения и перевозки жидкого кислорода и азота при температуре  до </a:t>
            </a:r>
            <a:r>
              <a:rPr lang="ru-RU" dirty="0" smtClean="0">
                <a:solidFill>
                  <a:srgbClr val="FFC000"/>
                </a:solidFill>
              </a:rPr>
              <a:t>-200°С </a:t>
            </a:r>
            <a:r>
              <a:rPr lang="ru-RU" dirty="0" smtClean="0">
                <a:solidFill>
                  <a:schemeClr val="bg1"/>
                </a:solidFill>
              </a:rPr>
              <a:t>изготовляют из алюминиевого сплава </a:t>
            </a:r>
            <a:r>
              <a:rPr lang="ru-RU" dirty="0" err="1" smtClean="0">
                <a:solidFill>
                  <a:srgbClr val="FFC000"/>
                </a:solidFill>
              </a:rPr>
              <a:t>АМг</a:t>
            </a:r>
            <a:r>
              <a:rPr lang="ru-RU" dirty="0" smtClean="0">
                <a:solidFill>
                  <a:schemeClr val="bg1"/>
                </a:solidFill>
              </a:rPr>
              <a:t>.</a:t>
            </a:r>
          </a:p>
          <a:p>
            <a:endParaRPr lang="ru-RU"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r>
              <a:rPr lang="ru-RU" dirty="0" smtClean="0">
                <a:solidFill>
                  <a:schemeClr val="bg1"/>
                </a:solidFill>
              </a:rPr>
              <a:t>Применяются так же и </a:t>
            </a:r>
            <a:r>
              <a:rPr lang="ru-RU" b="1" dirty="0" smtClean="0">
                <a:solidFill>
                  <a:srgbClr val="92D050"/>
                </a:solidFill>
              </a:rPr>
              <a:t>двух- трехслойные стали</a:t>
            </a:r>
            <a:r>
              <a:rPr lang="ru-RU" dirty="0" smtClean="0">
                <a:solidFill>
                  <a:schemeClr val="bg1"/>
                </a:solidFill>
              </a:rPr>
              <a:t> с основным слоем из углеродистой или низколегированной стали и облицовочным слоем толщиной </a:t>
            </a:r>
            <a:r>
              <a:rPr lang="ru-RU" dirty="0" smtClean="0">
                <a:solidFill>
                  <a:srgbClr val="FFC000"/>
                </a:solidFill>
              </a:rPr>
              <a:t>0,5-5мм</a:t>
            </a:r>
            <a:r>
              <a:rPr lang="ru-RU" dirty="0" smtClean="0">
                <a:solidFill>
                  <a:schemeClr val="bg1"/>
                </a:solidFill>
              </a:rPr>
              <a:t> из хромистой, хромоникелевой и других высоколегированных сталей.</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r>
              <a:rPr lang="ru-RU" dirty="0" smtClean="0">
                <a:solidFill>
                  <a:srgbClr val="92D050"/>
                </a:solidFill>
              </a:rPr>
              <a:t>Качество и свойства материалов и полуфабрикатов</a:t>
            </a:r>
            <a:r>
              <a:rPr lang="ru-RU" dirty="0" smtClean="0">
                <a:solidFill>
                  <a:schemeClr val="bg1"/>
                </a:solidFill>
              </a:rPr>
              <a:t> </a:t>
            </a:r>
            <a:r>
              <a:rPr lang="ru-RU" dirty="0" smtClean="0">
                <a:solidFill>
                  <a:srgbClr val="FFC000"/>
                </a:solidFill>
              </a:rPr>
              <a:t>должны удовлетворять требованиям соответствующих стандартов и технических условий </a:t>
            </a:r>
            <a:r>
              <a:rPr lang="ru-RU" dirty="0" smtClean="0">
                <a:solidFill>
                  <a:schemeClr val="bg1"/>
                </a:solidFill>
              </a:rPr>
              <a:t>и подтверждаться сертификатами поставщиков.</a:t>
            </a:r>
          </a:p>
          <a:p>
            <a:r>
              <a:rPr lang="ru-RU" dirty="0" smtClean="0">
                <a:solidFill>
                  <a:schemeClr val="bg1"/>
                </a:solidFill>
              </a:rPr>
              <a:t> </a:t>
            </a:r>
            <a:r>
              <a:rPr lang="ru-RU" dirty="0" smtClean="0">
                <a:solidFill>
                  <a:srgbClr val="92D050"/>
                </a:solidFill>
              </a:rPr>
              <a:t>При отсутствии или неполноте сертификата </a:t>
            </a:r>
            <a:r>
              <a:rPr lang="ru-RU" dirty="0" smtClean="0">
                <a:solidFill>
                  <a:schemeClr val="bg1"/>
                </a:solidFill>
              </a:rPr>
              <a:t>или маркировки изготовитель сосуда (ремонтная, монтажная организация) </a:t>
            </a:r>
            <a:r>
              <a:rPr lang="ru-RU" dirty="0" smtClean="0">
                <a:solidFill>
                  <a:srgbClr val="FFC000"/>
                </a:solidFill>
              </a:rPr>
              <a:t>должен провести все необходимые испытания с оформлением их результатов протоколом</a:t>
            </a:r>
            <a:r>
              <a:rPr lang="ru-RU" dirty="0" smtClean="0">
                <a:solidFill>
                  <a:schemeClr val="bg1"/>
                </a:solidFill>
              </a:rPr>
              <a:t>, дополняющим или заменяющим сертификат поставщика материала.</a:t>
            </a:r>
            <a:endParaRPr lang="ru-RU"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2215</Words>
  <Application>Microsoft Office PowerPoint</Application>
  <PresentationFormat>Экран (4:3)</PresentationFormat>
  <Paragraphs>165</Paragraphs>
  <Slides>47</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47</vt:i4>
      </vt:variant>
    </vt:vector>
  </HeadingPairs>
  <TitlesOfParts>
    <vt:vector size="50" baseType="lpstr">
      <vt:lpstr>Arial</vt:lpstr>
      <vt:lpstr>Calibri</vt:lpstr>
      <vt:lpstr>Тема Office</vt:lpstr>
      <vt:lpstr>Сосуды, работающие под давлением </vt:lpstr>
      <vt:lpstr>(I) Применяемые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(ll) Тонкостенные сосуды</vt:lpstr>
      <vt:lpstr>Презентация PowerPoint</vt:lpstr>
      <vt:lpstr>(lll) Сосуды со стенками средней толщины</vt:lpstr>
      <vt:lpstr>Виды разделки кромок при сварке встык двухслойных сталей</vt:lpstr>
      <vt:lpstr>Последовательность сварки двухслойной стали</vt:lpstr>
      <vt:lpstr>Презентация PowerPoint</vt:lpstr>
      <vt:lpstr>Презентация PowerPoint</vt:lpstr>
      <vt:lpstr>Роликовый стенд</vt:lpstr>
      <vt:lpstr>Презентация PowerPoint</vt:lpstr>
      <vt:lpstr>(lV)Толстостенные сосуды</vt:lpstr>
      <vt:lpstr>Презентация PowerPoint</vt:lpstr>
      <vt:lpstr>Шов полушарий несущего корпуса атомного реактора</vt:lpstr>
      <vt:lpstr>Презентация PowerPoint</vt:lpstr>
      <vt:lpstr>Презентация PowerPoint</vt:lpstr>
      <vt:lpstr>Презентация PowerPoint</vt:lpstr>
      <vt:lpstr>(V) Метод навивки слоев</vt:lpstr>
      <vt:lpstr>Сосуд высокого давления многослойный для хранения сухих газов под давлением 32кгс/см2 </vt:lpstr>
      <vt:lpstr>Презентация PowerPoint</vt:lpstr>
      <vt:lpstr>Презентация PowerPoint</vt:lpstr>
      <vt:lpstr>(VI) Контроль качества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Параметры испытания сосудов</vt:lpstr>
      <vt:lpstr>Презентация PowerPoint</vt:lpstr>
      <vt:lpstr>Презентация PowerPoint</vt:lpstr>
      <vt:lpstr>Презентация PowerPoint</vt:lpstr>
      <vt:lpstr>Презентация PowerPoint</vt:lpstr>
      <vt:lpstr>Домашнее задание: </vt:lpstr>
      <vt:lpstr>Презентация PowerPoint</vt:lpstr>
    </vt:vector>
  </TitlesOfParts>
  <Company>Патриот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Сосуды, работающие под давлением </dc:title>
  <dc:creator>Тигр</dc:creator>
  <cp:lastModifiedBy>User</cp:lastModifiedBy>
  <cp:revision>79</cp:revision>
  <dcterms:created xsi:type="dcterms:W3CDTF">2009-03-29T18:21:11Z</dcterms:created>
  <dcterms:modified xsi:type="dcterms:W3CDTF">2020-04-13T14:55:29Z</dcterms:modified>
</cp:coreProperties>
</file>