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/>
              <a:t>ТЕМА:</a:t>
            </a:r>
            <a:br>
              <a:rPr lang="ru-RU" sz="5400" b="1" i="1" dirty="0" smtClean="0"/>
            </a:br>
            <a:r>
              <a:rPr lang="ru-RU" sz="5400" b="1" i="1" dirty="0" smtClean="0"/>
              <a:t>«Современные </a:t>
            </a:r>
            <a:r>
              <a:rPr lang="ru-RU" sz="5400" b="1" i="1" dirty="0" smtClean="0"/>
              <a:t>технологии </a:t>
            </a:r>
            <a:r>
              <a:rPr lang="ru-RU" sz="5400" b="1" i="1" dirty="0"/>
              <a:t>внутренней отделки </a:t>
            </a:r>
            <a:r>
              <a:rPr lang="ru-RU" sz="5400" b="1" i="1" dirty="0" smtClean="0"/>
              <a:t>помещений»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12" y="-27537"/>
            <a:ext cx="9853957" cy="65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Гибкий </a:t>
            </a:r>
            <a:r>
              <a:rPr lang="ru-RU" dirty="0" smtClean="0"/>
              <a:t>камень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Покрытие имитирует собой натуральный камень и является прочным и износоустойчивым материалом. </a:t>
            </a:r>
            <a:r>
              <a:rPr lang="ru-RU" sz="4000" dirty="0"/>
              <a:t>Стены, облицованные гибким камнем, выглядят так, как будто покрыты натуральным гранитом или мрамором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012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14" y="0"/>
            <a:ext cx="5194331" cy="34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0" y="2204864"/>
            <a:ext cx="619341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Натяжные </a:t>
            </a:r>
            <a:r>
              <a:rPr lang="ru-RU" dirty="0" smtClean="0"/>
              <a:t>потолки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Натяжной потолок – это туго натянутая на смонтированный каркас поливинилхлоридная пленка. </a:t>
            </a:r>
            <a:r>
              <a:rPr lang="ru-RU" sz="4000" dirty="0"/>
              <a:t>Дополнительно её оборудуют осветительными приборами различной формы и конфигурации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8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Жидкие обои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3800" b="1" dirty="0"/>
              <a:t>Э</a:t>
            </a:r>
            <a:r>
              <a:rPr lang="ru-RU" sz="3800" b="1" dirty="0" smtClean="0"/>
              <a:t>кологически </a:t>
            </a:r>
            <a:r>
              <a:rPr lang="ru-RU" sz="3800" b="1" dirty="0"/>
              <a:t>чистый красивый материал на основе целлюлозы, в котором могут присутствовать различные добавки (каменная пыль, перламутр, блестки). Жидкие обои не требуют предварительного тщательного выравнивания стен, поскольку наносятся толстым слоем.</a:t>
            </a:r>
          </a:p>
        </p:txBody>
      </p:sp>
    </p:spTree>
    <p:extLst>
      <p:ext uri="{BB962C8B-B14F-4D97-AF65-F5344CB8AC3E}">
        <p14:creationId xmlns:p14="http://schemas.microsoft.com/office/powerpoint/2010/main" val="22385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4" y="1196752"/>
            <a:ext cx="9210498" cy="4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Тепловые обои (</a:t>
            </a:r>
            <a:r>
              <a:rPr lang="ru-RU" dirty="0" err="1"/>
              <a:t>термообои</a:t>
            </a:r>
            <a:r>
              <a:rPr lang="ru-RU" dirty="0"/>
              <a:t>, цветущие обои)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 </a:t>
            </a:r>
            <a:r>
              <a:rPr lang="ru-RU" sz="4000" b="1" dirty="0" smtClean="0"/>
              <a:t>Обои</a:t>
            </a:r>
            <a:r>
              <a:rPr lang="ru-RU" sz="4000" b="1" dirty="0"/>
              <a:t>, меняющие рисунок в зависимости от температуры. Секрет такого эффекта – входящая в состав </a:t>
            </a:r>
            <a:r>
              <a:rPr lang="ru-RU" sz="4000" b="1" dirty="0" err="1"/>
              <a:t>термокраска</a:t>
            </a:r>
            <a:r>
              <a:rPr lang="ru-RU" sz="4000" b="1" dirty="0"/>
              <a:t>. Тепловые обои клеят вблизи радиаторов отопления или на стены, куда попадает много солнечного света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9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7" y="1052736"/>
            <a:ext cx="915301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Наливной пол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</a:t>
            </a:r>
            <a:r>
              <a:rPr lang="ru-RU" sz="4000" b="1" dirty="0" smtClean="0"/>
              <a:t>олимерный </a:t>
            </a:r>
            <a:r>
              <a:rPr lang="ru-RU" sz="4000" b="1" dirty="0"/>
              <a:t>тонкослойный пол. Он абсолютно герметичный, долговечный, огнестойкий. </a:t>
            </a:r>
            <a:r>
              <a:rPr lang="ru-RU" sz="4000" dirty="0"/>
              <a:t>Выглядит очень эффектно, может быть с 3D-рисунками. </a:t>
            </a:r>
            <a:r>
              <a:rPr lang="ru-RU" sz="4000" b="1" dirty="0"/>
              <a:t>Подходит даже для отделки балконов и лоджий.</a:t>
            </a:r>
          </a:p>
        </p:txBody>
      </p:sp>
    </p:spTree>
    <p:extLst>
      <p:ext uri="{BB962C8B-B14F-4D97-AF65-F5344CB8AC3E}">
        <p14:creationId xmlns:p14="http://schemas.microsoft.com/office/powerpoint/2010/main" val="39354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Привлекательность любого жилья зависит от внутренней отделки помещения. Именно последние штрихи в обустройстве квартиры или дома делают их комфортными и уютными. </a:t>
            </a:r>
          </a:p>
        </p:txBody>
      </p:sp>
    </p:spTree>
    <p:extLst>
      <p:ext uri="{BB962C8B-B14F-4D97-AF65-F5344CB8AC3E}">
        <p14:creationId xmlns:p14="http://schemas.microsoft.com/office/powerpoint/2010/main" val="23860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8" y="836711"/>
            <a:ext cx="9168358" cy="46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Гипсовые панели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3D-панели для стен из гипса</a:t>
            </a:r>
            <a:r>
              <a:rPr lang="ru-RU" sz="4000" dirty="0"/>
              <a:t>, один из последних трендов. </a:t>
            </a:r>
            <a:r>
              <a:rPr lang="ru-RU" sz="4000" b="1" dirty="0"/>
              <a:t>Имеют интересные разнообразные рельефы. Выглядят свежо и актуально.</a:t>
            </a:r>
          </a:p>
        </p:txBody>
      </p:sp>
    </p:spTree>
    <p:extLst>
      <p:ext uri="{BB962C8B-B14F-4D97-AF65-F5344CB8AC3E}">
        <p14:creationId xmlns:p14="http://schemas.microsoft.com/office/powerpoint/2010/main" val="2705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1052736"/>
            <a:ext cx="915301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Светящаяся краска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К</a:t>
            </a:r>
            <a:r>
              <a:rPr lang="ru-RU" sz="4400" b="1" dirty="0" smtClean="0"/>
              <a:t>раска</a:t>
            </a:r>
            <a:r>
              <a:rPr lang="ru-RU" sz="4400" b="1" dirty="0"/>
              <a:t>, содержащая пигменты люминофоры. Днём она подпитывается ультрафиолетовыми лучами, а в тёмное время светится.</a:t>
            </a:r>
          </a:p>
        </p:txBody>
      </p:sp>
    </p:spTree>
    <p:extLst>
      <p:ext uri="{BB962C8B-B14F-4D97-AF65-F5344CB8AC3E}">
        <p14:creationId xmlns:p14="http://schemas.microsoft.com/office/powerpoint/2010/main" val="31661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301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«Живая» плитка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</a:t>
            </a:r>
            <a:r>
              <a:rPr lang="ru-RU" sz="3600" b="1" dirty="0" smtClean="0"/>
              <a:t>литка</a:t>
            </a:r>
            <a:r>
              <a:rPr lang="ru-RU" sz="3600" b="1" dirty="0"/>
              <a:t>, меняющая рисунок в ответ на прикосновения, часто снабжается подсветкой. Представляет собой многослойную спрессованную поликарбонатную пластину с гелем, который растекается при надавливании, а затем возвращается в прежнюю форму.</a:t>
            </a:r>
          </a:p>
        </p:txBody>
      </p:sp>
    </p:spTree>
    <p:extLst>
      <p:ext uri="{BB962C8B-B14F-4D97-AF65-F5344CB8AC3E}">
        <p14:creationId xmlns:p14="http://schemas.microsoft.com/office/powerpoint/2010/main" val="28381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5301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тему и сделать конспект.</a:t>
            </a:r>
          </a:p>
          <a:p>
            <a:r>
              <a:rPr lang="ru-RU" dirty="0" smtClean="0"/>
              <a:t>Написать достоинства и недостатки представленных строительных материалов. Выполнить в виде таблицы.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Чаще всего потребители отдают предпочтение привычным материалам, которые проверены временем и гарантируют надежность и долговечность. Однако строительная мысль не стоит на месте, и постоянно появляются новые, более эффективные и менее затратные технологии в отделочных работах.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25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Маркерные </a:t>
            </a:r>
            <a:r>
              <a:rPr lang="ru-RU" dirty="0" smtClean="0"/>
              <a:t>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Autofit/>
          </a:bodyPr>
          <a:lstStyle/>
          <a:p>
            <a:r>
              <a:rPr lang="ru-RU" sz="3600" b="1" dirty="0"/>
              <a:t>Благодаря свойствам некоторых веществ, добавленных в маркерные краски, после полного высыхания </a:t>
            </a:r>
            <a:r>
              <a:rPr lang="ru-RU" sz="3600" b="1" dirty="0" smtClean="0"/>
              <a:t>поверхности на </a:t>
            </a:r>
            <a:r>
              <a:rPr lang="ru-RU" sz="3600" b="1" dirty="0"/>
              <a:t>стенах можно смело рисовать маркерами, как на маркерной школьной доске. </a:t>
            </a:r>
            <a:r>
              <a:rPr lang="ru-RU" sz="3600" dirty="0"/>
              <a:t>Такие краски – отличное решение для стен детских </a:t>
            </a:r>
            <a:r>
              <a:rPr lang="ru-RU" sz="3600" dirty="0" smtClean="0"/>
              <a:t>комнат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6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9671862" cy="53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Грифельные </a:t>
            </a:r>
            <a:r>
              <a:rPr lang="ru-RU" dirty="0" smtClean="0"/>
              <a:t>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62" y="980728"/>
            <a:ext cx="848851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</a:t>
            </a:r>
            <a:r>
              <a:rPr lang="ru-RU" sz="3600" dirty="0"/>
              <a:t>использовании этого материала удастся избежать неприятных хлопот с отмыванием разрисованных стен. </a:t>
            </a:r>
            <a:r>
              <a:rPr lang="ru-RU" sz="3600" b="1" dirty="0"/>
              <a:t>Поверхность, покрытую грифельной краской, дети могут смело разрисовывать мелками, не боясь последствий, ведь рисунки и надписи можно стереть, как с обычной грифельной доски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423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332656"/>
            <a:ext cx="9124319" cy="60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Антибактериальные </a:t>
            </a:r>
            <a:r>
              <a:rPr lang="ru-RU" dirty="0" smtClean="0"/>
              <a:t>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/>
              <a:t>Антибактериальная краска очищает и дезинфицирует воздух, уничтожает вредных микробов. Применяется в детских комнатах и лечебных учреждениях.</a:t>
            </a:r>
            <a:r>
              <a:rPr lang="ru-RU" sz="3600" dirty="0"/>
              <a:t> Действие краски основывается на принципе </a:t>
            </a:r>
            <a:r>
              <a:rPr lang="ru-RU" sz="3600" dirty="0" err="1"/>
              <a:t>фотокатализа</a:t>
            </a:r>
            <a:r>
              <a:rPr lang="ru-RU" sz="3600" dirty="0"/>
              <a:t>, который запускается при воздействии света. Также это покрытие помогает избежать аллергических реакций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62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Магнитная </a:t>
            </a:r>
            <a:r>
              <a:rPr lang="ru-RU" dirty="0" smtClean="0"/>
              <a:t>краска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Магнитная краска содержит в себе небольшие частички металла, что позволяет крепить к ней разные вещи с магнитиками </a:t>
            </a:r>
            <a:r>
              <a:rPr lang="ru-RU" sz="4000" dirty="0"/>
              <a:t>– теперь сувениры из путешествий можно повесить не только на холодильник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8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429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ТЕМА: «Современные технологии внутренней отделки помещений»</vt:lpstr>
      <vt:lpstr>Презентация PowerPoint</vt:lpstr>
      <vt:lpstr>Презентация PowerPoint</vt:lpstr>
      <vt:lpstr>Маркерные краски</vt:lpstr>
      <vt:lpstr>Презентация PowerPoint</vt:lpstr>
      <vt:lpstr>Грифельные краски</vt:lpstr>
      <vt:lpstr>Презентация PowerPoint</vt:lpstr>
      <vt:lpstr>Антибактериальные краски</vt:lpstr>
      <vt:lpstr>Магнитная краска</vt:lpstr>
      <vt:lpstr>Презентация PowerPoint</vt:lpstr>
      <vt:lpstr>Гибкий камень</vt:lpstr>
      <vt:lpstr>Презентация PowerPoint</vt:lpstr>
      <vt:lpstr>Натяжные потолки</vt:lpstr>
      <vt:lpstr>Презентация PowerPoint</vt:lpstr>
      <vt:lpstr>Жидкие обои</vt:lpstr>
      <vt:lpstr>Презентация PowerPoint</vt:lpstr>
      <vt:lpstr>Тепловые обои (термообои, цветущие обои)</vt:lpstr>
      <vt:lpstr>Презентация PowerPoint</vt:lpstr>
      <vt:lpstr>Наливной пол</vt:lpstr>
      <vt:lpstr>Презентация PowerPoint</vt:lpstr>
      <vt:lpstr>Гипсовые панели</vt:lpstr>
      <vt:lpstr>Презентация PowerPoint</vt:lpstr>
      <vt:lpstr>Светящаяся краска</vt:lpstr>
      <vt:lpstr>Презентация PowerPoint</vt:lpstr>
      <vt:lpstr>«Живая» плитка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RePack by Diakov</cp:lastModifiedBy>
  <cp:revision>4</cp:revision>
  <dcterms:created xsi:type="dcterms:W3CDTF">2019-10-12T00:28:58Z</dcterms:created>
  <dcterms:modified xsi:type="dcterms:W3CDTF">2020-03-26T03:02:25Z</dcterms:modified>
</cp:coreProperties>
</file>